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115150"/>
            <a:ext cx="8520600" cy="1097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b="1" dirty="0" smtClean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PULMONES SANOS</a:t>
            </a:r>
            <a:endParaRPr sz="4400" b="1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1074850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B</a:t>
            </a:r>
            <a:r>
              <a:rPr lang="es" sz="1800" b="1" dirty="0" smtClean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úsqueda </a:t>
            </a:r>
            <a:r>
              <a:rPr lang="es" sz="1800" b="1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online</a:t>
            </a:r>
            <a:endParaRPr sz="1800" b="1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999" y="1762072"/>
            <a:ext cx="4463850" cy="297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32028" y="2806130"/>
            <a:ext cx="1484047" cy="15741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: a la derecha 7">
            <a:extLst>
              <a:ext uri="{FF2B5EF4-FFF2-40B4-BE49-F238E27FC236}">
                <a16:creationId xmlns="" xmlns:a16="http://schemas.microsoft.com/office/drawing/2014/main" id="{60858B27-E427-47DF-B9FC-32A7F8C3E31C}"/>
              </a:ext>
            </a:extLst>
          </p:cNvPr>
          <p:cNvSpPr/>
          <p:nvPr/>
        </p:nvSpPr>
        <p:spPr>
          <a:xfrm>
            <a:off x="5419400" y="3247697"/>
            <a:ext cx="1033952" cy="747257"/>
          </a:xfrm>
          <a:prstGeom prst="rightArrow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Amatic SC</vt:lpstr>
      <vt:lpstr>Simple Light</vt:lpstr>
      <vt:lpstr>PULMONES SANOS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PULMONES SANOS</dc:title>
  <cp:lastModifiedBy>Noelia Moreno Amengual</cp:lastModifiedBy>
  <cp:revision>1</cp:revision>
  <dcterms:modified xsi:type="dcterms:W3CDTF">2018-01-11T23:30:03Z</dcterms:modified>
</cp:coreProperties>
</file>