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1"/>
  </p:normalViewPr>
  <p:slideViewPr>
    <p:cSldViewPr snapToGrid="0" snapToObjects="1">
      <p:cViewPr varScale="1">
        <p:scale>
          <a:sx n="122" d="100"/>
          <a:sy n="122" d="100"/>
        </p:scale>
        <p:origin x="8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</a:rPr>
              <a:t>‹Nr.›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115150"/>
            <a:ext cx="8520600" cy="1097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400" b="1" dirty="0" smtClean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PULMONES SANOS</a:t>
            </a:r>
            <a:endParaRPr sz="4400" b="1" dirty="0">
              <a:latin typeface="Comic Sans MS" charset="0"/>
              <a:ea typeface="Comic Sans MS" charset="0"/>
              <a:cs typeface="Comic Sans MS" charset="0"/>
              <a:sym typeface="Amatic SC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1074850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B</a:t>
            </a:r>
            <a:r>
              <a:rPr lang="es" sz="1800" b="1" dirty="0" smtClean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úsqueda </a:t>
            </a:r>
            <a:r>
              <a:rPr lang="es" sz="1800" b="1" dirty="0">
                <a:latin typeface="Comic Sans MS" charset="0"/>
                <a:ea typeface="Comic Sans MS" charset="0"/>
                <a:cs typeface="Comic Sans MS" charset="0"/>
                <a:sym typeface="Amatic SC"/>
              </a:rPr>
              <a:t>online</a:t>
            </a:r>
            <a:endParaRPr sz="1800" b="1" dirty="0">
              <a:latin typeface="Comic Sans MS" charset="0"/>
              <a:ea typeface="Comic Sans MS" charset="0"/>
              <a:cs typeface="Comic Sans MS" charset="0"/>
              <a:sym typeface="Amatic SC"/>
            </a:endParaRP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999" y="1762072"/>
            <a:ext cx="4463850" cy="297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32028" y="2806130"/>
            <a:ext cx="1484047" cy="15741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lecha: a la derecha 7">
            <a:extLst>
              <a:ext uri="{FF2B5EF4-FFF2-40B4-BE49-F238E27FC236}">
                <a16:creationId xmlns="" xmlns:a16="http://schemas.microsoft.com/office/drawing/2014/main" id="{60858B27-E427-47DF-B9FC-32A7F8C3E31C}"/>
              </a:ext>
            </a:extLst>
          </p:cNvPr>
          <p:cNvSpPr/>
          <p:nvPr/>
        </p:nvSpPr>
        <p:spPr>
          <a:xfrm>
            <a:off x="5419400" y="3247697"/>
            <a:ext cx="1033952" cy="747257"/>
          </a:xfrm>
          <a:prstGeom prst="rightArrow">
            <a:avLst/>
          </a:prstGeom>
          <a:solidFill>
            <a:srgbClr val="F1D7F9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Macintosh PowerPoint</Application>
  <PresentationFormat>Presentación en pantalla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Amatic SC</vt:lpstr>
      <vt:lpstr>Simple Light</vt:lpstr>
      <vt:lpstr>PULMONES SANOS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PULMONES SANOS</dc:title>
  <cp:lastModifiedBy>Noelia Moreno Amengual</cp:lastModifiedBy>
  <cp:revision>1</cp:revision>
  <dcterms:modified xsi:type="dcterms:W3CDTF">2018-01-11T23:30:03Z</dcterms:modified>
</cp:coreProperties>
</file>