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1"/>
  </p:normalViewPr>
  <p:slideViewPr>
    <p:cSldViewPr snapToGrid="0" snapToObjects="1">
      <p:cViewPr varScale="1">
        <p:scale>
          <a:sx n="122" d="100"/>
          <a:sy n="122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‹Nr.›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217225"/>
            <a:ext cx="8520600" cy="1338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 dirty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CONTENIDOS CONCEPTUALES:</a:t>
            </a:r>
            <a:endParaRPr sz="4400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404825" y="1732500"/>
            <a:ext cx="8520600" cy="1370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Identificar el aparato respiratorio, su funcionamiento y sus partes. </a:t>
            </a:r>
            <a:endParaRPr lang="es-ES" sz="1800" smtClean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Conocer el proceso de la respiración y sus fases.</a:t>
            </a: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Char char="-"/>
            </a:pP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Analizar las enfermedades más frecuentes relacionadas con el sistema respiratorio</a:t>
            </a: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Times New Roman"/>
              </a:rPr>
              <a:t>.</a:t>
            </a: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Macintosh PowerPoint</Application>
  <PresentationFormat>Presentación en pantalla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Comic Sans MS</vt:lpstr>
      <vt:lpstr>Amatic SC</vt:lpstr>
      <vt:lpstr>Simple Light</vt:lpstr>
      <vt:lpstr>CONTENIDOS CONCEPTUALES: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CONTENIDOS CONCEPTUALES:</dc:title>
  <cp:lastModifiedBy>Noelia Moreno Amengual</cp:lastModifiedBy>
  <cp:revision>1</cp:revision>
  <dcterms:modified xsi:type="dcterms:W3CDTF">2018-01-11T23:24:04Z</dcterms:modified>
</cp:coreProperties>
</file>