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21"/>
  </p:normalViewPr>
  <p:slideViewPr>
    <p:cSldViewPr snapToGrid="0" snapToObjects="1">
      <p:cViewPr varScale="1">
        <p:scale>
          <a:sx n="102" d="100"/>
          <a:sy n="102" d="100"/>
        </p:scale>
        <p:origin x="176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z="1000">
                <a:solidFill>
                  <a:schemeClr val="dk2"/>
                </a:solidFill>
              </a:rPr>
              <a:t>‹Nr.›</a:t>
            </a:fld>
            <a:endParaRPr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3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58250" y="387875"/>
            <a:ext cx="8520600" cy="13698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4400" dirty="0">
                <a:latin typeface="Comic Sans MS" charset="0"/>
                <a:ea typeface="Comic Sans MS" charset="0"/>
                <a:cs typeface="Comic Sans MS" charset="0"/>
                <a:sym typeface="Amatic SC"/>
              </a:rPr>
              <a:t>CONTENIDOS ACTITUDINALES:</a:t>
            </a:r>
            <a:endParaRPr sz="4400" dirty="0">
              <a:latin typeface="Comic Sans MS" charset="0"/>
              <a:ea typeface="Comic Sans MS" charset="0"/>
              <a:cs typeface="Comic Sans MS" charset="0"/>
              <a:sym typeface="Amatic SC"/>
            </a:endParaRP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58250" y="206017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matic SC"/>
              <a:buChar char="-"/>
            </a:pPr>
            <a:r>
              <a:rPr lang="es" sz="1800" dirty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  <a:sym typeface="Amatic SC"/>
              </a:rPr>
              <a:t>Valorar </a:t>
            </a:r>
            <a:r>
              <a:rPr lang="es-ES" sz="1800" dirty="0" smtClean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  <a:sym typeface="Amatic SC"/>
              </a:rPr>
              <a:t>el</a:t>
            </a:r>
            <a:r>
              <a:rPr lang="es" sz="1800" dirty="0" smtClean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  <a:sym typeface="Amatic SC"/>
              </a:rPr>
              <a:t>trabajo </a:t>
            </a:r>
            <a:r>
              <a:rPr lang="es" sz="1800" dirty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  <a:sym typeface="Amatic SC"/>
              </a:rPr>
              <a:t>en equipo y cooperar de forma significativa.</a:t>
            </a:r>
            <a:endParaRPr sz="1800" dirty="0">
              <a:solidFill>
                <a:schemeClr val="dk1"/>
              </a:solidFill>
              <a:latin typeface="Comic Sans MS" charset="0"/>
              <a:ea typeface="Comic Sans MS" charset="0"/>
              <a:cs typeface="Comic Sans MS" charset="0"/>
              <a:sym typeface="Amatic SC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matic SC"/>
              <a:buChar char="-"/>
            </a:pPr>
            <a:r>
              <a:rPr lang="es" sz="1800" dirty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  <a:sym typeface="Amatic SC"/>
              </a:rPr>
              <a:t>Respetar el entorno y el medio que nos rodea para prevenir enfermedades relacionadas con la respiración.</a:t>
            </a:r>
            <a:endParaRPr sz="1800" dirty="0">
              <a:solidFill>
                <a:schemeClr val="dk1"/>
              </a:solidFill>
              <a:latin typeface="Comic Sans MS" charset="0"/>
              <a:ea typeface="Comic Sans MS" charset="0"/>
              <a:cs typeface="Comic Sans MS" charset="0"/>
              <a:sym typeface="Amatic SC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matic SC"/>
              <a:buChar char="-"/>
            </a:pPr>
            <a:r>
              <a:rPr lang="es" sz="1800" dirty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  <a:sym typeface="Amatic SC"/>
              </a:rPr>
              <a:t>Valorar la importancia de la respiración para el correcto funcionamiento del organismo. </a:t>
            </a:r>
            <a:endParaRPr sz="1800" dirty="0">
              <a:solidFill>
                <a:schemeClr val="dk1"/>
              </a:solidFill>
              <a:latin typeface="Comic Sans MS" charset="0"/>
              <a:ea typeface="Comic Sans MS" charset="0"/>
              <a:cs typeface="Comic Sans MS" charset="0"/>
              <a:sym typeface="Amatic SC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matic SC"/>
              <a:buChar char="-"/>
            </a:pPr>
            <a:r>
              <a:rPr lang="es-ES" sz="1800" dirty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  <a:sym typeface="Amatic SC"/>
              </a:rPr>
              <a:t>F</a:t>
            </a:r>
            <a:r>
              <a:rPr lang="es" sz="1800" dirty="0" smtClean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  <a:sym typeface="Amatic SC"/>
              </a:rPr>
              <a:t>unci</a:t>
            </a:r>
            <a:r>
              <a:rPr lang="es-ES" sz="1800" dirty="0" smtClean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  <a:sym typeface="Amatic SC"/>
              </a:rPr>
              <a:t>o</a:t>
            </a:r>
            <a:r>
              <a:rPr lang="es" sz="1800" dirty="0" smtClean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  <a:sym typeface="Amatic SC"/>
              </a:rPr>
              <a:t>n</a:t>
            </a:r>
            <a:r>
              <a:rPr lang="es-ES" sz="1800" dirty="0" smtClean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  <a:sym typeface="Amatic SC"/>
              </a:rPr>
              <a:t>es</a:t>
            </a:r>
            <a:r>
              <a:rPr lang="es" sz="1800" dirty="0" smtClean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  <a:sym typeface="Amatic SC"/>
              </a:rPr>
              <a:t> </a:t>
            </a:r>
            <a:r>
              <a:rPr lang="es" sz="1800" dirty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  <a:sym typeface="Amatic SC"/>
              </a:rPr>
              <a:t>que tienen las partes </a:t>
            </a:r>
            <a:r>
              <a:rPr lang="es-ES" sz="1800" dirty="0" smtClean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  <a:sym typeface="Amatic SC"/>
              </a:rPr>
              <a:t>d</a:t>
            </a:r>
            <a:r>
              <a:rPr lang="es" sz="1800" dirty="0" smtClean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  <a:sym typeface="Amatic SC"/>
              </a:rPr>
              <a:t>el </a:t>
            </a:r>
            <a:r>
              <a:rPr lang="es" sz="1800" dirty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  <a:sym typeface="Amatic SC"/>
              </a:rPr>
              <a:t>sistema respiratorio.  </a:t>
            </a:r>
            <a:endParaRPr sz="1800" dirty="0">
              <a:solidFill>
                <a:schemeClr val="dk1"/>
              </a:solidFill>
              <a:latin typeface="Comic Sans MS" charset="0"/>
              <a:ea typeface="Comic Sans MS" charset="0"/>
              <a:cs typeface="Comic Sans MS" charset="0"/>
              <a:sym typeface="Amatic SC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matic SC"/>
              <a:buChar char="-"/>
            </a:pPr>
            <a:r>
              <a:rPr lang="es-ES" sz="1800" dirty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  <a:sym typeface="Amatic SC"/>
              </a:rPr>
              <a:t>I</a:t>
            </a:r>
            <a:r>
              <a:rPr lang="es" sz="1800" dirty="0" smtClean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  <a:sym typeface="Amatic SC"/>
              </a:rPr>
              <a:t>mportancia </a:t>
            </a:r>
            <a:r>
              <a:rPr lang="es" sz="1800" dirty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  <a:sym typeface="Amatic SC"/>
              </a:rPr>
              <a:t>de cuidar el entorno que nos rodea.</a:t>
            </a:r>
            <a:endParaRPr sz="1800" dirty="0">
              <a:solidFill>
                <a:schemeClr val="dk1"/>
              </a:solidFill>
              <a:latin typeface="Comic Sans MS" charset="0"/>
              <a:ea typeface="Comic Sans MS" charset="0"/>
              <a:cs typeface="Comic Sans MS" charset="0"/>
              <a:sym typeface="Amatic SC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68</Words>
  <Application>Microsoft Macintosh PowerPoint</Application>
  <PresentationFormat>Presentación en pantalla (16:9)</PresentationFormat>
  <Paragraphs>6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Amatic SC</vt:lpstr>
      <vt:lpstr>Arial</vt:lpstr>
      <vt:lpstr>Comic Sans MS</vt:lpstr>
      <vt:lpstr>Times New Roman</vt:lpstr>
      <vt:lpstr>Simple Light</vt:lpstr>
      <vt:lpstr>CONTENIDOS ACTITUDINALES:</vt:lpstr>
    </vt:vector>
  </TitlesOfParts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CONTENIDOS ACTITUDINALES:</dc:title>
  <cp:lastModifiedBy>Noelia Moreno Amengual</cp:lastModifiedBy>
  <cp:revision>2</cp:revision>
  <dcterms:modified xsi:type="dcterms:W3CDTF">2018-01-12T07:25:35Z</dcterms:modified>
</cp:coreProperties>
</file>