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122" d="100"/>
          <a:sy n="122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‹Nr.›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71750" y="285075"/>
            <a:ext cx="8520600" cy="12813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 dirty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 “Mindfulness”</a:t>
            </a:r>
            <a:endParaRPr sz="4400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1031050" y="375250"/>
            <a:ext cx="1770600" cy="13560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DAEE0E">
              <a:alpha val="1691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6741575" y="532125"/>
            <a:ext cx="2055000" cy="1642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DAEE0E">
              <a:alpha val="1691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Macintosh PowerPoint</Application>
  <PresentationFormat>Presentación en pantalla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Comic Sans MS</vt:lpstr>
      <vt:lpstr>Amatic SC</vt:lpstr>
      <vt:lpstr>Simple Light</vt:lpstr>
      <vt:lpstr> “Mindfulness”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“Mindfulness”</dc:title>
  <cp:lastModifiedBy>Noelia Moreno Amengual</cp:lastModifiedBy>
  <cp:revision>1</cp:revision>
  <dcterms:modified xsi:type="dcterms:W3CDTF">2018-01-12T00:37:50Z</dcterms:modified>
</cp:coreProperties>
</file>