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73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28403" y="945913"/>
            <a:ext cx="8637073" cy="2618554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28404" y="3564467"/>
            <a:ext cx="8637072" cy="1071095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27124" y="329307"/>
            <a:ext cx="5943668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24392" y="134930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pic>
        <p:nvPicPr>
          <p:cNvPr id="15" name="Picture 14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24709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30270" y="798973"/>
            <a:ext cx="7828830" cy="4659889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pic>
        <p:nvPicPr>
          <p:cNvPr id="17" name="Picture 16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59215" b="36435"/>
          <a:stretch/>
        </p:blipFill>
        <p:spPr>
          <a:xfrm rot="5400000">
            <a:off x="8642279" y="3046916"/>
            <a:ext cx="4663440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/>
            </a:lvl1pPr>
          </a:lstStyle>
          <a:p>
            <a:fld id="{48A87A34-81AB-432B-8DAE-1953F412C126}" type="datetimeFigureOut">
              <a:rPr lang="en-US" dirty="0"/>
              <a:pPr/>
              <a:t>2/26/2018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pic>
        <p:nvPicPr>
          <p:cNvPr id="24" name="Picture 23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9167" y="1756129"/>
            <a:ext cx="8619060" cy="2050065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1129166" y="3806195"/>
            <a:ext cx="8619060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1052" y="958037"/>
            <a:ext cx="9605635" cy="105930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9166" y="2165621"/>
            <a:ext cx="4645152" cy="3293852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606" y="2171769"/>
            <a:ext cx="4645152" cy="3287094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9166" y="953336"/>
            <a:ext cx="9607661" cy="1056319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9166" y="2169727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800" b="0" cap="none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9166" y="2974448"/>
            <a:ext cx="4645152" cy="2493876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4337" y="2173181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800" b="0" cap="none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94337" y="2971669"/>
            <a:ext cx="4645152" cy="2487193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2/26/2018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pic>
        <p:nvPicPr>
          <p:cNvPr id="18" name="Picture 17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2/26/2018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pic>
        <p:nvPicPr>
          <p:cNvPr id="14" name="Picture 13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2/26/2018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4291" y="952578"/>
            <a:ext cx="3275013" cy="2322176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23334" y="952578"/>
            <a:ext cx="6012470" cy="4505221"/>
          </a:xfrm>
        </p:spPr>
        <p:txBody>
          <a:bodyPr anchor="ctr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4291" y="3274754"/>
            <a:ext cx="3275013" cy="2178918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chemeClr val="tx1">
                    <a:lumMod val="85000"/>
                    <a:lumOff val="15000"/>
                  </a:schemeClr>
                </a:gs>
                <a:gs pos="100000">
                  <a:schemeClr val="tx1">
                    <a:lumMod val="95000"/>
                    <a:lumOff val="5000"/>
                  </a:schemeClr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9124" y="1129513"/>
            <a:ext cx="5854872" cy="1924208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8247" y="3053721"/>
            <a:ext cx="5846486" cy="2096013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125300" y="5469856"/>
            <a:ext cx="5849605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2/26/2018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25300" y="318640"/>
            <a:ext cx="4877818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176794" y="137408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pic>
        <p:nvPicPr>
          <p:cNvPr id="22" name="Picture 21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6" t="474" r="48549" b="36564"/>
          <a:stretch/>
        </p:blipFill>
        <p:spPr>
          <a:xfrm>
            <a:off x="1125460" y="643464"/>
            <a:ext cx="5879592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>
          <a:xfrm>
            <a:off x="0" y="6119336"/>
            <a:ext cx="12192000" cy="742950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0" y="468769"/>
            <a:ext cx="12192000" cy="5647024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  <a:lumMod val="100000"/>
                </a:schemeClr>
              </a:gs>
              <a:gs pos="100000">
                <a:schemeClr val="bg2">
                  <a:lumMod val="95000"/>
                  <a:lumOff val="5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4" name="Straight Connector 13"/>
          <p:cNvCxnSpPr/>
          <p:nvPr/>
        </p:nvCxnSpPr>
        <p:spPr>
          <a:xfrm>
            <a:off x="0" y="6121269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30270" y="953324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30270" y="2171769"/>
            <a:ext cx="9603275" cy="32945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32830" y="330370"/>
            <a:ext cx="251539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2/26/2018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30270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18076" y="137408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2E9D1D7-EA16-4EA9-AA2D-11C5F100A47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55013" y="1494555"/>
            <a:ext cx="8873726" cy="165435"/>
          </a:xfrm>
        </p:spPr>
        <p:txBody>
          <a:bodyPr>
            <a:normAutofit fontScale="90000"/>
          </a:bodyPr>
          <a:lstStyle/>
          <a:p>
            <a:pPr algn="ctr"/>
            <a:r>
              <a:rPr lang="es-CO" sz="5300" dirty="0">
                <a:latin typeface="Arial" panose="020B0604020202020204" pitchFamily="34" charset="0"/>
                <a:cs typeface="Arial" panose="020B0604020202020204" pitchFamily="34" charset="0"/>
              </a:rPr>
              <a:t>APARATOS DE MEDIDA</a:t>
            </a:r>
            <a:endParaRPr lang="es-CO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47A91786-E2F4-4D06-9CBF-A250BB82F97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06145" y="4695093"/>
            <a:ext cx="2674326" cy="580293"/>
          </a:xfrm>
        </p:spPr>
        <p:txBody>
          <a:bodyPr>
            <a:normAutofit/>
          </a:bodyPr>
          <a:lstStyle/>
          <a:p>
            <a:pPr algn="ctr"/>
            <a:r>
              <a:rPr lang="es-CO" sz="2100" dirty="0">
                <a:latin typeface="Arial" panose="020B0604020202020204" pitchFamily="34" charset="0"/>
                <a:cs typeface="Arial" panose="020B0604020202020204" pitchFamily="34" charset="0"/>
              </a:rPr>
              <a:t>FLEXOMETRO</a:t>
            </a:r>
            <a:endParaRPr lang="es-CO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 descr="Resultado de imagen para FLEXOMETRO">
            <a:extLst>
              <a:ext uri="{FF2B5EF4-FFF2-40B4-BE49-F238E27FC236}">
                <a16:creationId xmlns:a16="http://schemas.microsoft.com/office/drawing/2014/main" id="{55376930-EE23-4638-BE14-3C1A7C8F1A7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6144" y="2384474"/>
            <a:ext cx="2674327" cy="23106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magen relacionada">
            <a:extLst>
              <a:ext uri="{FF2B5EF4-FFF2-40B4-BE49-F238E27FC236}">
                <a16:creationId xmlns:a16="http://schemas.microsoft.com/office/drawing/2014/main" id="{74D585C3-40A7-4EFA-B435-94C17F11B3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0713" y="2374761"/>
            <a:ext cx="4060581" cy="23203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Subtítulo 2">
            <a:extLst>
              <a:ext uri="{FF2B5EF4-FFF2-40B4-BE49-F238E27FC236}">
                <a16:creationId xmlns:a16="http://schemas.microsoft.com/office/drawing/2014/main" id="{A885BDA8-59D5-4044-A8C9-A6C28688F624}"/>
              </a:ext>
            </a:extLst>
          </p:cNvPr>
          <p:cNvSpPr txBox="1">
            <a:spLocks/>
          </p:cNvSpPr>
          <p:nvPr/>
        </p:nvSpPr>
        <p:spPr>
          <a:xfrm>
            <a:off x="4277000" y="4706813"/>
            <a:ext cx="2674326" cy="580293"/>
          </a:xfrm>
          <a:prstGeom prst="rect">
            <a:avLst/>
          </a:prstGeom>
        </p:spPr>
        <p:txBody>
          <a:bodyPr vert="horz" lIns="91440" tIns="91440" rIns="91440" bIns="91440" rtlCol="0">
            <a:normAutofit/>
          </a:bodyPr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800" b="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8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6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6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6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CO" sz="2100" dirty="0">
                <a:latin typeface="Arial" panose="020B0604020202020204" pitchFamily="34" charset="0"/>
                <a:cs typeface="Arial" panose="020B0604020202020204" pitchFamily="34" charset="0"/>
              </a:rPr>
              <a:t>CINTA METRICA</a:t>
            </a:r>
            <a:endParaRPr lang="es-CO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30" name="Picture 6" descr="Resultado de imagen para REGLA GRADUADA">
            <a:extLst>
              <a:ext uri="{FF2B5EF4-FFF2-40B4-BE49-F238E27FC236}">
                <a16:creationId xmlns:a16="http://schemas.microsoft.com/office/drawing/2014/main" id="{E734BA97-BA0C-4316-9D84-79425A5B6C8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7849" y="2374761"/>
            <a:ext cx="3405168" cy="23203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Subtítulo 2">
            <a:extLst>
              <a:ext uri="{FF2B5EF4-FFF2-40B4-BE49-F238E27FC236}">
                <a16:creationId xmlns:a16="http://schemas.microsoft.com/office/drawing/2014/main" id="{8C3A6492-9D7F-4B45-B59B-A80C2CDCB3B1}"/>
              </a:ext>
            </a:extLst>
          </p:cNvPr>
          <p:cNvSpPr txBox="1">
            <a:spLocks/>
          </p:cNvSpPr>
          <p:nvPr/>
        </p:nvSpPr>
        <p:spPr>
          <a:xfrm>
            <a:off x="8157337" y="4690399"/>
            <a:ext cx="3405167" cy="580293"/>
          </a:xfrm>
          <a:prstGeom prst="rect">
            <a:avLst/>
          </a:prstGeom>
        </p:spPr>
        <p:txBody>
          <a:bodyPr vert="horz" lIns="91440" tIns="91440" rIns="91440" bIns="91440" rtlCol="0">
            <a:normAutofit/>
          </a:bodyPr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800" b="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8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6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6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6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CO" sz="2100" dirty="0">
                <a:latin typeface="Arial" panose="020B0604020202020204" pitchFamily="34" charset="0"/>
                <a:cs typeface="Arial" panose="020B0604020202020204" pitchFamily="34" charset="0"/>
              </a:rPr>
              <a:t>REGLA GRADUADA</a:t>
            </a:r>
          </a:p>
        </p:txBody>
      </p:sp>
    </p:spTree>
    <p:extLst>
      <p:ext uri="{BB962C8B-B14F-4D97-AF65-F5344CB8AC3E}">
        <p14:creationId xmlns:p14="http://schemas.microsoft.com/office/powerpoint/2010/main" val="3090790903"/>
      </p:ext>
    </p:extLst>
  </p:cSld>
  <p:clrMapOvr>
    <a:masterClrMapping/>
  </p:clrMapOvr>
</p:sld>
</file>

<file path=ppt/theme/theme1.xml><?xml version="1.0" encoding="utf-8"?>
<a:theme xmlns:a="http://schemas.openxmlformats.org/drawingml/2006/main" name="Galería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CDCE0"/>
      </a:lt2>
      <a:accent1>
        <a:srgbClr val="415588"/>
      </a:accent1>
      <a:accent2>
        <a:srgbClr val="4294B6"/>
      </a:accent2>
      <a:accent3>
        <a:srgbClr val="087D7C"/>
      </a:accent3>
      <a:accent4>
        <a:srgbClr val="2CB663"/>
      </a:accent4>
      <a:accent5>
        <a:srgbClr val="DF8822"/>
      </a:accent5>
      <a:accent6>
        <a:srgbClr val="BC410A"/>
      </a:accent6>
      <a:hlink>
        <a:srgbClr val="5977C4"/>
      </a:hlink>
      <a:folHlink>
        <a:srgbClr val="A1A9BF"/>
      </a:folHlink>
    </a:clrScheme>
    <a:fontScheme name="Gallery">
      <a:majorFont>
        <a:latin typeface="Century Gothic" panose="020B0502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  <a:lumMod val="108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E050AC27-895F-4B90-991D-A6818FC89AB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8</TotalTime>
  <Words>8</Words>
  <Application>Microsoft Office PowerPoint</Application>
  <PresentationFormat>Panorámica</PresentationFormat>
  <Paragraphs>4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Century Gothic</vt:lpstr>
      <vt:lpstr>Galería</vt:lpstr>
      <vt:lpstr>APARATOS DE MEDIDA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APARATOS DE MEDIDA</dc:title>
  <dc:creator>diego mauricio calderon obando</dc:creator>
  <cp:lastModifiedBy>diego mauricio calderon obando</cp:lastModifiedBy>
  <cp:revision>1</cp:revision>
  <dcterms:created xsi:type="dcterms:W3CDTF">2018-02-26T13:15:37Z</dcterms:created>
  <dcterms:modified xsi:type="dcterms:W3CDTF">2018-02-26T13:24:31Z</dcterms:modified>
</cp:coreProperties>
</file>