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FA107-B910-465A-8AD5-59E614987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854715"/>
            <a:ext cx="8361229" cy="2098226"/>
          </a:xfrm>
        </p:spPr>
        <p:txBody>
          <a:bodyPr/>
          <a:lstStyle/>
          <a:p>
            <a:r>
              <a:rPr lang="es-MX" dirty="0"/>
              <a:t>Cantidades Físicas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016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0E2764-F068-42D4-A693-D68F4E7F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¿Qué Son?</a:t>
            </a:r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786F7D5-950F-4B6B-8121-9849FA9B1DEB}"/>
              </a:ext>
            </a:extLst>
          </p:cNvPr>
          <p:cNvSpPr/>
          <p:nvPr/>
        </p:nvSpPr>
        <p:spPr>
          <a:xfrm>
            <a:off x="1656522" y="14287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dirty="0"/>
              <a:t>Una magnitud o cantidad física es una característica de un objeto o un fenómeno físico, que puede ser medida. Las magnitudes físicas son numerosas y describen los fenómenos físicos</a:t>
            </a:r>
          </a:p>
        </p:txBody>
      </p:sp>
      <p:pic>
        <p:nvPicPr>
          <p:cNvPr id="6" name="Imagen 5" descr="Imagen que contiene interior, reloj, pared, objeto&#10;&#10;Descripción generada con confianza alta">
            <a:extLst>
              <a:ext uri="{FF2B5EF4-FFF2-40B4-BE49-F238E27FC236}">
                <a16:creationId xmlns:a16="http://schemas.microsoft.com/office/drawing/2014/main" id="{D90D96A6-1215-48FA-9A24-B81BFDD1A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652" y="2859516"/>
            <a:ext cx="5459896" cy="2738811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1B13058D-5D84-419A-AF7E-7E765EC544A2}"/>
              </a:ext>
            </a:extLst>
          </p:cNvPr>
          <p:cNvSpPr/>
          <p:nvPr/>
        </p:nvSpPr>
        <p:spPr>
          <a:xfrm>
            <a:off x="6539948" y="54292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/>
              <a:t>Las magnitudes físicas se suelen clasificar de muchas formas, por ejemplo, según su origen pueden ser: </a:t>
            </a:r>
          </a:p>
          <a:p>
            <a:r>
              <a:rPr lang="es-CO" dirty="0"/>
              <a:t> </a:t>
            </a:r>
          </a:p>
          <a:p>
            <a:r>
              <a:rPr lang="es-CO" dirty="0"/>
              <a:t> Magnitudes fundamentales  Magnitudes derivadas </a:t>
            </a:r>
          </a:p>
        </p:txBody>
      </p:sp>
    </p:spTree>
    <p:extLst>
      <p:ext uri="{BB962C8B-B14F-4D97-AF65-F5344CB8AC3E}">
        <p14:creationId xmlns:p14="http://schemas.microsoft.com/office/powerpoint/2010/main" val="684981062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19</TotalTime>
  <Words>62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Franklin Gothic Book</vt:lpstr>
      <vt:lpstr>Recorte</vt:lpstr>
      <vt:lpstr>Cantidades Físicas</vt:lpstr>
      <vt:lpstr>¿Qué Son?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Cantidades Físicas</dc:title>
  <dc:creator>lau vargs</dc:creator>
  <cp:lastModifiedBy>lau vargs</cp:lastModifiedBy>
  <cp:revision>2</cp:revision>
  <dcterms:created xsi:type="dcterms:W3CDTF">2018-02-25T18:47:40Z</dcterms:created>
  <dcterms:modified xsi:type="dcterms:W3CDTF">2018-02-25T19:06:58Z</dcterms:modified>
</cp:coreProperties>
</file>