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Lst>
  <p:sldSz cx="9144000" cy="6858000" type="screen4x3"/>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Ref idx="1001">
        <a:schemeClr val="bg1"/>
      </p:bgRef>
    </p:bg>
    <p:spTree>
      <p:nvGrpSpPr>
        <p:cNvPr id="1" name=""/>
        <p:cNvGrpSpPr/>
        <p:nvPr/>
      </p:nvGrpSpPr>
      <p:grpSpPr>
        <a:xfrm>
          <a:off x="0" y="0"/>
          <a:ext cx="0" cy="0"/>
          <a:chOff x="0" y="0"/>
          <a:chExt cx="0" cy="0"/>
        </a:xfrm>
      </p:grpSpPr>
      <p:sp>
        <p:nvSpPr>
          <p:cNvPr id="8" name="7 Título"/>
          <p:cNvSpPr>
            <a:spLocks noGrp="1"/>
          </p:cNvSpPr>
          <p:nvPr>
            <p:ph type="ctrTitle"/>
          </p:nvPr>
        </p:nvSpPr>
        <p:spPr>
          <a:xfrm>
            <a:off x="2286000" y="3124200"/>
            <a:ext cx="6172200" cy="1894362"/>
          </a:xfrm>
        </p:spPr>
        <p:txBody>
          <a:bodyPr/>
          <a:lstStyle>
            <a:lvl1pPr>
              <a:defRPr b="1"/>
            </a:lvl1pPr>
          </a:lstStyle>
          <a:p>
            <a:r>
              <a:rPr kumimoji="0" lang="es-ES" smtClean="0"/>
              <a:t>Haga clic para modificar el estilo de título del patrón</a:t>
            </a:r>
            <a:endParaRPr kumimoji="0" lang="en-US"/>
          </a:p>
        </p:txBody>
      </p:sp>
      <p:sp>
        <p:nvSpPr>
          <p:cNvPr id="9" name="8 Subtítulo"/>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28" name="27 Marcador de fecha"/>
          <p:cNvSpPr>
            <a:spLocks noGrp="1"/>
          </p:cNvSpPr>
          <p:nvPr>
            <p:ph type="dt" sz="half" idx="10"/>
          </p:nvPr>
        </p:nvSpPr>
        <p:spPr bwMode="auto">
          <a:xfrm rot="5400000">
            <a:off x="7764621" y="1174097"/>
            <a:ext cx="2286000" cy="381000"/>
          </a:xfrm>
        </p:spPr>
        <p:txBody>
          <a:bodyPr/>
          <a:lstStyle/>
          <a:p>
            <a:fld id="{D622E12F-BB15-45DF-86F5-607799D7E298}" type="datetimeFigureOut">
              <a:rPr lang="es-CO" smtClean="0"/>
              <a:t>01/03/2018</a:t>
            </a:fld>
            <a:endParaRPr lang="es-CO"/>
          </a:p>
        </p:txBody>
      </p:sp>
      <p:sp>
        <p:nvSpPr>
          <p:cNvPr id="17" name="16 Marcador de pie de página"/>
          <p:cNvSpPr>
            <a:spLocks noGrp="1"/>
          </p:cNvSpPr>
          <p:nvPr>
            <p:ph type="ftr" sz="quarter" idx="11"/>
          </p:nvPr>
        </p:nvSpPr>
        <p:spPr bwMode="auto">
          <a:xfrm rot="5400000">
            <a:off x="7077269" y="4181669"/>
            <a:ext cx="3657600" cy="384048"/>
          </a:xfrm>
        </p:spPr>
        <p:txBody>
          <a:bodyPr/>
          <a:lstStyle/>
          <a:p>
            <a:endParaRPr lang="es-CO"/>
          </a:p>
        </p:txBody>
      </p:sp>
      <p:sp>
        <p:nvSpPr>
          <p:cNvPr id="10" name="9 Rectángulo"/>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Rectángulo"/>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13 Rectángulo"/>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18 Rectángulo"/>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Conector recto"/>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Conector recto"/>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19 Conector recto"/>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Conector recto"/>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Conector recto"/>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21 Conector recto"/>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26 Rectángulo"/>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Elipse"/>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Elipse"/>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23 Elipse"/>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Elipse"/>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24 Elipse"/>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28 Marcador de número de diapositiva"/>
          <p:cNvSpPr>
            <a:spLocks noGrp="1"/>
          </p:cNvSpPr>
          <p:nvPr>
            <p:ph type="sldNum" sz="quarter" idx="12"/>
          </p:nvPr>
        </p:nvSpPr>
        <p:spPr bwMode="auto">
          <a:xfrm>
            <a:off x="1325544" y="4928702"/>
            <a:ext cx="609600" cy="517524"/>
          </a:xfrm>
        </p:spPr>
        <p:txBody>
          <a:bodyPr/>
          <a:lstStyle/>
          <a:p>
            <a:fld id="{3E54122D-1F4B-4440-989D-F6B832EA9D4A}" type="slidenum">
              <a:rPr lang="es-CO" smtClean="0"/>
              <a:t>‹Nº›</a:t>
            </a:fld>
            <a:endParaRPr lang="es-CO"/>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D622E12F-BB15-45DF-86F5-607799D7E298}" type="datetimeFigureOut">
              <a:rPr lang="es-CO" smtClean="0"/>
              <a:t>01/03/2018</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3E54122D-1F4B-4440-989D-F6B832EA9D4A}" type="slidenum">
              <a:rPr lang="es-CO" smtClean="0"/>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9"/>
            <a:ext cx="1676400" cy="5851525"/>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274638"/>
            <a:ext cx="6019800" cy="5851525"/>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D622E12F-BB15-45DF-86F5-607799D7E298}" type="datetimeFigureOut">
              <a:rPr lang="es-CO" smtClean="0"/>
              <a:t>01/03/2018</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3E54122D-1F4B-4440-989D-F6B832EA9D4A}" type="slidenum">
              <a:rPr lang="es-CO" smtClean="0"/>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8" name="7 Marcador de contenido"/>
          <p:cNvSpPr>
            <a:spLocks noGrp="1"/>
          </p:cNvSpPr>
          <p:nvPr>
            <p:ph sz="quarter" idx="1"/>
          </p:nvPr>
        </p:nvSpPr>
        <p:spPr>
          <a:xfrm>
            <a:off x="457200" y="1600200"/>
            <a:ext cx="7467600" cy="4873752"/>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4"/>
          </p:nvPr>
        </p:nvSpPr>
        <p:spPr/>
        <p:txBody>
          <a:bodyPr rtlCol="0"/>
          <a:lstStyle/>
          <a:p>
            <a:fld id="{D622E12F-BB15-45DF-86F5-607799D7E298}" type="datetimeFigureOut">
              <a:rPr lang="es-CO" smtClean="0"/>
              <a:t>01/03/2018</a:t>
            </a:fld>
            <a:endParaRPr lang="es-CO"/>
          </a:p>
        </p:txBody>
      </p:sp>
      <p:sp>
        <p:nvSpPr>
          <p:cNvPr id="9" name="8 Marcador de número de diapositiva"/>
          <p:cNvSpPr>
            <a:spLocks noGrp="1"/>
          </p:cNvSpPr>
          <p:nvPr>
            <p:ph type="sldNum" sz="quarter" idx="15"/>
          </p:nvPr>
        </p:nvSpPr>
        <p:spPr/>
        <p:txBody>
          <a:bodyPr rtlCol="0"/>
          <a:lstStyle/>
          <a:p>
            <a:fld id="{3E54122D-1F4B-4440-989D-F6B832EA9D4A}" type="slidenum">
              <a:rPr lang="es-CO" smtClean="0"/>
              <a:t>‹Nº›</a:t>
            </a:fld>
            <a:endParaRPr lang="es-CO"/>
          </a:p>
        </p:txBody>
      </p:sp>
      <p:sp>
        <p:nvSpPr>
          <p:cNvPr id="10" name="9 Marcador de pie de página"/>
          <p:cNvSpPr>
            <a:spLocks noGrp="1"/>
          </p:cNvSpPr>
          <p:nvPr>
            <p:ph type="ftr" sz="quarter" idx="16"/>
          </p:nvPr>
        </p:nvSpPr>
        <p:spPr/>
        <p:txBody>
          <a:bodyPr rtlCol="0"/>
          <a:lstStyle/>
          <a:p>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1">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2286000" y="2895600"/>
            <a:ext cx="6172200" cy="2053590"/>
          </a:xfrm>
        </p:spPr>
        <p:txBody>
          <a:bodyPr/>
          <a:lstStyle>
            <a:lvl1pPr algn="l">
              <a:buNone/>
              <a:defRPr sz="3000" b="1" cap="small" baseline="0"/>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bwMode="auto">
          <a:xfrm rot="5400000">
            <a:off x="7763256" y="1170432"/>
            <a:ext cx="2286000" cy="381000"/>
          </a:xfrm>
        </p:spPr>
        <p:txBody>
          <a:bodyPr/>
          <a:lstStyle/>
          <a:p>
            <a:fld id="{D622E12F-BB15-45DF-86F5-607799D7E298}" type="datetimeFigureOut">
              <a:rPr lang="es-CO" smtClean="0"/>
              <a:t>01/03/2018</a:t>
            </a:fld>
            <a:endParaRPr lang="es-CO"/>
          </a:p>
        </p:txBody>
      </p:sp>
      <p:sp>
        <p:nvSpPr>
          <p:cNvPr id="5" name="4 Marcador de pie de página"/>
          <p:cNvSpPr>
            <a:spLocks noGrp="1"/>
          </p:cNvSpPr>
          <p:nvPr>
            <p:ph type="ftr" sz="quarter" idx="11"/>
          </p:nvPr>
        </p:nvSpPr>
        <p:spPr bwMode="auto">
          <a:xfrm rot="5400000">
            <a:off x="7077456" y="4178808"/>
            <a:ext cx="3657600" cy="384048"/>
          </a:xfrm>
        </p:spPr>
        <p:txBody>
          <a:bodyPr/>
          <a:lstStyle/>
          <a:p>
            <a:endParaRPr lang="es-CO"/>
          </a:p>
        </p:txBody>
      </p:sp>
      <p:sp>
        <p:nvSpPr>
          <p:cNvPr id="9" name="8 Rectángulo"/>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Rectángulo"/>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Rectángulo"/>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Rectángulo"/>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Conector recto"/>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Conector recto"/>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Conector recto"/>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Conector recto"/>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16 Conector recto"/>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Rectángulo"/>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18 Elipse"/>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19 Elipse"/>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Elipse"/>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Elipse"/>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Elipse"/>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Conector recto"/>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número de diapositiva"/>
          <p:cNvSpPr>
            <a:spLocks noGrp="1"/>
          </p:cNvSpPr>
          <p:nvPr>
            <p:ph type="sldNum" sz="quarter" idx="12"/>
          </p:nvPr>
        </p:nvSpPr>
        <p:spPr bwMode="auto">
          <a:xfrm>
            <a:off x="1340616" y="4928702"/>
            <a:ext cx="609600" cy="517524"/>
          </a:xfrm>
        </p:spPr>
        <p:txBody>
          <a:bodyPr/>
          <a:lstStyle/>
          <a:p>
            <a:fld id="{3E54122D-1F4B-4440-989D-F6B832EA9D4A}" type="slidenum">
              <a:rPr lang="es-CO" smtClean="0"/>
              <a:t>‹Nº›</a:t>
            </a:fld>
            <a:endParaRPr lang="es-CO"/>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5" name="4 Marcador de fecha"/>
          <p:cNvSpPr>
            <a:spLocks noGrp="1"/>
          </p:cNvSpPr>
          <p:nvPr>
            <p:ph type="dt" sz="half" idx="10"/>
          </p:nvPr>
        </p:nvSpPr>
        <p:spPr/>
        <p:txBody>
          <a:bodyPr/>
          <a:lstStyle/>
          <a:p>
            <a:fld id="{D622E12F-BB15-45DF-86F5-607799D7E298}" type="datetimeFigureOut">
              <a:rPr lang="es-CO" smtClean="0"/>
              <a:t>01/03/2018</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3E54122D-1F4B-4440-989D-F6B832EA9D4A}" type="slidenum">
              <a:rPr lang="es-CO" smtClean="0"/>
              <a:t>‹Nº›</a:t>
            </a:fld>
            <a:endParaRPr lang="es-CO"/>
          </a:p>
        </p:txBody>
      </p:sp>
      <p:sp>
        <p:nvSpPr>
          <p:cNvPr id="9" name="8 Marcador de contenido"/>
          <p:cNvSpPr>
            <a:spLocks noGrp="1"/>
          </p:cNvSpPr>
          <p:nvPr>
            <p:ph sz="quarter" idx="1"/>
          </p:nvPr>
        </p:nvSpPr>
        <p:spPr>
          <a:xfrm>
            <a:off x="457200" y="1600200"/>
            <a:ext cx="3657600" cy="4572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1" name="10 Marcador de contenido"/>
          <p:cNvSpPr>
            <a:spLocks noGrp="1"/>
          </p:cNvSpPr>
          <p:nvPr>
            <p:ph sz="quarter" idx="2"/>
          </p:nvPr>
        </p:nvSpPr>
        <p:spPr>
          <a:xfrm>
            <a:off x="4270248" y="1600200"/>
            <a:ext cx="3657600" cy="4572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7543800" cy="1143000"/>
          </a:xfrm>
        </p:spPr>
        <p:txBody>
          <a:bodyPr anchor="b"/>
          <a:lstStyle>
            <a:lvl1pPr>
              <a:defRPr/>
            </a:lvl1pPr>
          </a:lstStyle>
          <a:p>
            <a:r>
              <a:rPr kumimoji="0" lang="es-ES" smtClean="0"/>
              <a:t>Haga clic para modificar el estilo de título del patrón</a:t>
            </a:r>
            <a:endParaRPr kumimoji="0" lang="en-US"/>
          </a:p>
        </p:txBody>
      </p:sp>
      <p:sp>
        <p:nvSpPr>
          <p:cNvPr id="7" name="6 Marcador de fecha"/>
          <p:cNvSpPr>
            <a:spLocks noGrp="1"/>
          </p:cNvSpPr>
          <p:nvPr>
            <p:ph type="dt" sz="half" idx="10"/>
          </p:nvPr>
        </p:nvSpPr>
        <p:spPr/>
        <p:txBody>
          <a:bodyPr/>
          <a:lstStyle/>
          <a:p>
            <a:fld id="{D622E12F-BB15-45DF-86F5-607799D7E298}" type="datetimeFigureOut">
              <a:rPr lang="es-CO" smtClean="0"/>
              <a:t>01/03/2018</a:t>
            </a:fld>
            <a:endParaRPr lang="es-CO"/>
          </a:p>
        </p:txBody>
      </p:sp>
      <p:sp>
        <p:nvSpPr>
          <p:cNvPr id="8" name="7 Marcador de pie de página"/>
          <p:cNvSpPr>
            <a:spLocks noGrp="1"/>
          </p:cNvSpPr>
          <p:nvPr>
            <p:ph type="ftr" sz="quarter" idx="11"/>
          </p:nvPr>
        </p:nvSpPr>
        <p:spPr/>
        <p:txBody>
          <a:bodyPr/>
          <a:lstStyle/>
          <a:p>
            <a:endParaRPr lang="es-CO"/>
          </a:p>
        </p:txBody>
      </p:sp>
      <p:sp>
        <p:nvSpPr>
          <p:cNvPr id="9" name="8 Marcador de número de diapositiva"/>
          <p:cNvSpPr>
            <a:spLocks noGrp="1"/>
          </p:cNvSpPr>
          <p:nvPr>
            <p:ph type="sldNum" sz="quarter" idx="12"/>
          </p:nvPr>
        </p:nvSpPr>
        <p:spPr/>
        <p:txBody>
          <a:bodyPr/>
          <a:lstStyle/>
          <a:p>
            <a:fld id="{3E54122D-1F4B-4440-989D-F6B832EA9D4A}" type="slidenum">
              <a:rPr lang="es-CO" smtClean="0"/>
              <a:t>‹Nº›</a:t>
            </a:fld>
            <a:endParaRPr lang="es-CO"/>
          </a:p>
        </p:txBody>
      </p:sp>
      <p:sp>
        <p:nvSpPr>
          <p:cNvPr id="11" name="10 Marcador de contenido"/>
          <p:cNvSpPr>
            <a:spLocks noGrp="1"/>
          </p:cNvSpPr>
          <p:nvPr>
            <p:ph sz="quarter" idx="2"/>
          </p:nvPr>
        </p:nvSpPr>
        <p:spPr>
          <a:xfrm>
            <a:off x="457200" y="2362200"/>
            <a:ext cx="3657600" cy="38862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3" name="12 Marcador de contenido"/>
          <p:cNvSpPr>
            <a:spLocks noGrp="1"/>
          </p:cNvSpPr>
          <p:nvPr>
            <p:ph sz="quarter" idx="4"/>
          </p:nvPr>
        </p:nvSpPr>
        <p:spPr>
          <a:xfrm>
            <a:off x="4371975" y="2362200"/>
            <a:ext cx="3657600" cy="38862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2" name="11 Marcador de texto"/>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s-ES" smtClean="0"/>
              <a:t>Haga clic para modificar el estilo de texto del patrón</a:t>
            </a:r>
          </a:p>
        </p:txBody>
      </p:sp>
      <p:sp>
        <p:nvSpPr>
          <p:cNvPr id="14" name="13 Marcador de texto"/>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s-ES" smtClean="0"/>
              <a:t>Haga clic para modificar el estilo de texto del patrón</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6" name="5 Marcador de fecha"/>
          <p:cNvSpPr>
            <a:spLocks noGrp="1"/>
          </p:cNvSpPr>
          <p:nvPr>
            <p:ph type="dt" sz="half" idx="10"/>
          </p:nvPr>
        </p:nvSpPr>
        <p:spPr/>
        <p:txBody>
          <a:bodyPr rtlCol="0"/>
          <a:lstStyle/>
          <a:p>
            <a:fld id="{D622E12F-BB15-45DF-86F5-607799D7E298}" type="datetimeFigureOut">
              <a:rPr lang="es-CO" smtClean="0"/>
              <a:t>01/03/2018</a:t>
            </a:fld>
            <a:endParaRPr lang="es-CO"/>
          </a:p>
        </p:txBody>
      </p:sp>
      <p:sp>
        <p:nvSpPr>
          <p:cNvPr id="7" name="6 Marcador de número de diapositiva"/>
          <p:cNvSpPr>
            <a:spLocks noGrp="1"/>
          </p:cNvSpPr>
          <p:nvPr>
            <p:ph type="sldNum" sz="quarter" idx="11"/>
          </p:nvPr>
        </p:nvSpPr>
        <p:spPr/>
        <p:txBody>
          <a:bodyPr rtlCol="0"/>
          <a:lstStyle/>
          <a:p>
            <a:fld id="{3E54122D-1F4B-4440-989D-F6B832EA9D4A}" type="slidenum">
              <a:rPr lang="es-CO" smtClean="0"/>
              <a:t>‹Nº›</a:t>
            </a:fld>
            <a:endParaRPr lang="es-CO"/>
          </a:p>
        </p:txBody>
      </p:sp>
      <p:sp>
        <p:nvSpPr>
          <p:cNvPr id="8" name="7 Marcador de pie de página"/>
          <p:cNvSpPr>
            <a:spLocks noGrp="1"/>
          </p:cNvSpPr>
          <p:nvPr>
            <p:ph type="ftr" sz="quarter" idx="12"/>
          </p:nvPr>
        </p:nvSpPr>
        <p:spPr/>
        <p:txBody>
          <a:bodyPr rtlCol="0"/>
          <a:lstStyle/>
          <a:p>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D622E12F-BB15-45DF-86F5-607799D7E298}" type="datetimeFigureOut">
              <a:rPr lang="es-CO" smtClean="0"/>
              <a:t>01/03/2018</a:t>
            </a:fld>
            <a:endParaRPr lang="es-CO"/>
          </a:p>
        </p:txBody>
      </p:sp>
      <p:sp>
        <p:nvSpPr>
          <p:cNvPr id="3" name="2 Marcador de pie de página"/>
          <p:cNvSpPr>
            <a:spLocks noGrp="1"/>
          </p:cNvSpPr>
          <p:nvPr>
            <p:ph type="ftr" sz="quarter" idx="11"/>
          </p:nvPr>
        </p:nvSpPr>
        <p:spPr/>
        <p:txBody>
          <a:bodyPr/>
          <a:lstStyle/>
          <a:p>
            <a:endParaRPr lang="es-CO"/>
          </a:p>
        </p:txBody>
      </p:sp>
      <p:sp>
        <p:nvSpPr>
          <p:cNvPr id="4" name="3 Marcador de número de diapositiva"/>
          <p:cNvSpPr>
            <a:spLocks noGrp="1"/>
          </p:cNvSpPr>
          <p:nvPr>
            <p:ph type="sldNum" sz="quarter" idx="12"/>
          </p:nvPr>
        </p:nvSpPr>
        <p:spPr/>
        <p:txBody>
          <a:bodyPr/>
          <a:lstStyle/>
          <a:p>
            <a:fld id="{3E54122D-1F4B-4440-989D-F6B832EA9D4A}" type="slidenum">
              <a:rPr lang="es-CO" smtClean="0"/>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bg>
      <p:bgRef idx="1001">
        <a:schemeClr val="bg1"/>
      </p:bgRef>
    </p:bg>
    <p:spTree>
      <p:nvGrpSpPr>
        <p:cNvPr id="1" name=""/>
        <p:cNvGrpSpPr/>
        <p:nvPr/>
      </p:nvGrpSpPr>
      <p:grpSpPr>
        <a:xfrm>
          <a:off x="0" y="0"/>
          <a:ext cx="0" cy="0"/>
          <a:chOff x="0" y="0"/>
          <a:chExt cx="0" cy="0"/>
        </a:xfrm>
      </p:grpSpPr>
      <p:sp>
        <p:nvSpPr>
          <p:cNvPr id="10" name="9 Conector recto"/>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1 Título"/>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8" name="7 Conector recto"/>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Conector recto"/>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10 Conector recto"/>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Rectángulo"/>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Conector recto"/>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Elipse"/>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17 Marcador de contenido"/>
          <p:cNvSpPr>
            <a:spLocks noGrp="1"/>
          </p:cNvSpPr>
          <p:nvPr>
            <p:ph sz="quarter" idx="1"/>
          </p:nvPr>
        </p:nvSpPr>
        <p:spPr>
          <a:xfrm>
            <a:off x="304800" y="274320"/>
            <a:ext cx="5638800" cy="6327648"/>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1" name="20 Marcador de fecha"/>
          <p:cNvSpPr>
            <a:spLocks noGrp="1"/>
          </p:cNvSpPr>
          <p:nvPr>
            <p:ph type="dt" sz="half" idx="14"/>
          </p:nvPr>
        </p:nvSpPr>
        <p:spPr/>
        <p:txBody>
          <a:bodyPr rtlCol="0"/>
          <a:lstStyle/>
          <a:p>
            <a:fld id="{D622E12F-BB15-45DF-86F5-607799D7E298}" type="datetimeFigureOut">
              <a:rPr lang="es-CO" smtClean="0"/>
              <a:t>01/03/2018</a:t>
            </a:fld>
            <a:endParaRPr lang="es-CO"/>
          </a:p>
        </p:txBody>
      </p:sp>
      <p:sp>
        <p:nvSpPr>
          <p:cNvPr id="22" name="21 Marcador de número de diapositiva"/>
          <p:cNvSpPr>
            <a:spLocks noGrp="1"/>
          </p:cNvSpPr>
          <p:nvPr>
            <p:ph type="sldNum" sz="quarter" idx="15"/>
          </p:nvPr>
        </p:nvSpPr>
        <p:spPr/>
        <p:txBody>
          <a:bodyPr rtlCol="0"/>
          <a:lstStyle/>
          <a:p>
            <a:fld id="{3E54122D-1F4B-4440-989D-F6B832EA9D4A}" type="slidenum">
              <a:rPr lang="es-CO" smtClean="0"/>
              <a:t>‹Nº›</a:t>
            </a:fld>
            <a:endParaRPr lang="es-CO"/>
          </a:p>
        </p:txBody>
      </p:sp>
      <p:sp>
        <p:nvSpPr>
          <p:cNvPr id="23" name="22 Marcador de pie de página"/>
          <p:cNvSpPr>
            <a:spLocks noGrp="1"/>
          </p:cNvSpPr>
          <p:nvPr>
            <p:ph type="ftr" sz="quarter" idx="16"/>
          </p:nvPr>
        </p:nvSpPr>
        <p:spPr/>
        <p:txBody>
          <a:bodyPr rtlCol="0"/>
          <a:lstStyle/>
          <a:p>
            <a:endParaRPr lang="es-CO"/>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9" name="8 Conector recto"/>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Elipse"/>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1 Título"/>
          <p:cNvSpPr>
            <a:spLocks noGrp="1"/>
          </p:cNvSpPr>
          <p:nvPr>
            <p:ph type="title"/>
          </p:nvPr>
        </p:nvSpPr>
        <p:spPr>
          <a:xfrm rot="5400000">
            <a:off x="3350133" y="3200400"/>
            <a:ext cx="6309360" cy="457200"/>
          </a:xfrm>
        </p:spPr>
        <p:txBody>
          <a:bodyPr anchor="b"/>
          <a:lstStyle>
            <a:lvl1pPr algn="l">
              <a:buNone/>
              <a:defRPr sz="2000" b="1"/>
            </a:lvl1pPr>
          </a:lstStyle>
          <a:p>
            <a:r>
              <a:rPr kumimoji="0" lang="es-ES" smtClean="0"/>
              <a:t>Haga clic para modificar el estilo de título del patrón</a:t>
            </a:r>
            <a:endParaRPr kumimoji="0" lang="en-US"/>
          </a:p>
        </p:txBody>
      </p:sp>
      <p:sp>
        <p:nvSpPr>
          <p:cNvPr id="3" name="2 Marcador de posición de imagen"/>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s-ES" smtClean="0"/>
              <a:t>Haga clic en el icono para agregar una imagen</a:t>
            </a:r>
            <a:endParaRPr kumimoji="0" lang="en-US" dirty="0"/>
          </a:p>
        </p:txBody>
      </p:sp>
      <p:sp>
        <p:nvSpPr>
          <p:cNvPr id="4" name="3 Marcador de texto"/>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10" name="9 Conector recto"/>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10 Rectángulo"/>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Conector recto"/>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18 Conector recto"/>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19 Conector recto"/>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16 Marcador de fecha"/>
          <p:cNvSpPr>
            <a:spLocks noGrp="1"/>
          </p:cNvSpPr>
          <p:nvPr>
            <p:ph type="dt" sz="half" idx="10"/>
          </p:nvPr>
        </p:nvSpPr>
        <p:spPr/>
        <p:txBody>
          <a:bodyPr rtlCol="0"/>
          <a:lstStyle/>
          <a:p>
            <a:fld id="{D622E12F-BB15-45DF-86F5-607799D7E298}" type="datetimeFigureOut">
              <a:rPr lang="es-CO" smtClean="0"/>
              <a:t>01/03/2018</a:t>
            </a:fld>
            <a:endParaRPr lang="es-CO"/>
          </a:p>
        </p:txBody>
      </p:sp>
      <p:sp>
        <p:nvSpPr>
          <p:cNvPr id="18" name="17 Marcador de número de diapositiva"/>
          <p:cNvSpPr>
            <a:spLocks noGrp="1"/>
          </p:cNvSpPr>
          <p:nvPr>
            <p:ph type="sldNum" sz="quarter" idx="11"/>
          </p:nvPr>
        </p:nvSpPr>
        <p:spPr/>
        <p:txBody>
          <a:bodyPr rtlCol="0"/>
          <a:lstStyle/>
          <a:p>
            <a:fld id="{3E54122D-1F4B-4440-989D-F6B832EA9D4A}" type="slidenum">
              <a:rPr lang="es-CO" smtClean="0"/>
              <a:t>‹Nº›</a:t>
            </a:fld>
            <a:endParaRPr lang="es-CO"/>
          </a:p>
        </p:txBody>
      </p:sp>
      <p:sp>
        <p:nvSpPr>
          <p:cNvPr id="21" name="20 Marcador de pie de página"/>
          <p:cNvSpPr>
            <a:spLocks noGrp="1"/>
          </p:cNvSpPr>
          <p:nvPr>
            <p:ph type="ftr" sz="quarter" idx="12"/>
          </p:nvPr>
        </p:nvSpPr>
        <p:spPr/>
        <p:txBody>
          <a:bodyPr rtlCol="0"/>
          <a:lstStyle/>
          <a:p>
            <a:endParaRPr lang="es-CO"/>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Conector recto"/>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21 Marcador de título"/>
          <p:cNvSpPr>
            <a:spLocks noGrp="1"/>
          </p:cNvSpPr>
          <p:nvPr>
            <p:ph type="title"/>
          </p:nvPr>
        </p:nvSpPr>
        <p:spPr>
          <a:xfrm>
            <a:off x="457200" y="274638"/>
            <a:ext cx="7467600" cy="1143000"/>
          </a:xfrm>
          <a:prstGeom prst="rect">
            <a:avLst/>
          </a:prstGeom>
        </p:spPr>
        <p:txBody>
          <a:bodyPr vert="horz" anchor="b">
            <a:normAutofit/>
          </a:body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4" name="13 Marcador de fecha"/>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D622E12F-BB15-45DF-86F5-607799D7E298}" type="datetimeFigureOut">
              <a:rPr lang="es-CO" smtClean="0"/>
              <a:t>01/03/2018</a:t>
            </a:fld>
            <a:endParaRPr lang="es-CO"/>
          </a:p>
        </p:txBody>
      </p:sp>
      <p:sp>
        <p:nvSpPr>
          <p:cNvPr id="3" name="2 Marcador de pie de página"/>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s-CO"/>
          </a:p>
        </p:txBody>
      </p:sp>
      <p:sp>
        <p:nvSpPr>
          <p:cNvPr id="7" name="6 Conector recto"/>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8 Conector recto"/>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9 Rectángulo"/>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Conector recto"/>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Elipse"/>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Marcador de número de diapositiva"/>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3E54122D-1F4B-4440-989D-F6B832EA9D4A}" type="slidenum">
              <a:rPr lang="es-CO" smtClean="0"/>
              <a:t>‹Nº›</a:t>
            </a:fld>
            <a:endParaRPr lang="es-CO"/>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2123728" y="476672"/>
            <a:ext cx="6172200" cy="936104"/>
          </a:xfrm>
        </p:spPr>
        <p:txBody>
          <a:bodyPr>
            <a:normAutofit/>
          </a:bodyPr>
          <a:lstStyle/>
          <a:p>
            <a:r>
              <a:rPr lang="es-CO" dirty="0" smtClean="0"/>
              <a:t>MAGNITUDES DERIVADAS</a:t>
            </a:r>
            <a:br>
              <a:rPr lang="es-CO" dirty="0" smtClean="0"/>
            </a:br>
            <a:endParaRPr lang="es-CO" sz="1800" dirty="0">
              <a:latin typeface="Arial" panose="020B0604020202020204" pitchFamily="34" charset="0"/>
              <a:cs typeface="Arial" panose="020B0604020202020204" pitchFamily="34" charset="0"/>
            </a:endParaRPr>
          </a:p>
        </p:txBody>
      </p:sp>
      <p:sp>
        <p:nvSpPr>
          <p:cNvPr id="4" name="3 CuadroTexto"/>
          <p:cNvSpPr txBox="1"/>
          <p:nvPr/>
        </p:nvSpPr>
        <p:spPr>
          <a:xfrm>
            <a:off x="1979712" y="1484784"/>
            <a:ext cx="6408712" cy="2031325"/>
          </a:xfrm>
          <a:prstGeom prst="rect">
            <a:avLst/>
          </a:prstGeom>
          <a:noFill/>
        </p:spPr>
        <p:txBody>
          <a:bodyPr wrap="square" rtlCol="0">
            <a:spAutoFit/>
          </a:bodyPr>
          <a:lstStyle/>
          <a:p>
            <a:pPr algn="just"/>
            <a:r>
              <a:rPr lang="es-CO" dirty="0">
                <a:latin typeface="Arial" panose="020B0604020202020204" pitchFamily="34" charset="0"/>
                <a:cs typeface="Arial" panose="020B0604020202020204" pitchFamily="34" charset="0"/>
              </a:rPr>
              <a:t>Las combinación de las magnitudes fundamentales se derivan y que se pueden determinar a partir de ellas utilizando las expresiones adecuadas. pueden ser definidas o indefinidas</a:t>
            </a:r>
            <a:r>
              <a:rPr lang="es-CO" dirty="0" smtClean="0">
                <a:latin typeface="Arial" panose="020B0604020202020204" pitchFamily="34" charset="0"/>
                <a:cs typeface="Arial" panose="020B0604020202020204" pitchFamily="34" charset="0"/>
              </a:rPr>
              <a:t>.   </a:t>
            </a:r>
          </a:p>
          <a:p>
            <a:pPr algn="just"/>
            <a:r>
              <a:rPr lang="es-CO" dirty="0">
                <a:latin typeface="Arial" panose="020B0604020202020204" pitchFamily="34" charset="0"/>
                <a:cs typeface="Arial" panose="020B0604020202020204" pitchFamily="34" charset="0"/>
              </a:rPr>
              <a:t/>
            </a:r>
            <a:br>
              <a:rPr lang="es-CO" dirty="0">
                <a:latin typeface="Arial" panose="020B0604020202020204" pitchFamily="34" charset="0"/>
                <a:cs typeface="Arial" panose="020B0604020202020204" pitchFamily="34" charset="0"/>
              </a:rPr>
            </a:br>
            <a:r>
              <a:rPr lang="es-CO" dirty="0">
                <a:latin typeface="Arial" panose="020B0604020202020204" pitchFamily="34" charset="0"/>
                <a:cs typeface="Arial" panose="020B0604020202020204" pitchFamily="34" charset="0"/>
              </a:rPr>
              <a:t>todas las magnitudes físicas derivadas se definen como combinación de las magnitudes físicas fundamentales.</a:t>
            </a:r>
            <a:endParaRPr lang="es-CO" dirty="0"/>
          </a:p>
        </p:txBody>
      </p:sp>
    </p:spTree>
    <p:extLst>
      <p:ext uri="{BB962C8B-B14F-4D97-AF65-F5344CB8AC3E}">
        <p14:creationId xmlns:p14="http://schemas.microsoft.com/office/powerpoint/2010/main" val="2627004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
          </p:nvPr>
        </p:nvSpPr>
        <p:spPr>
          <a:xfrm>
            <a:off x="395536" y="1412776"/>
            <a:ext cx="8136904" cy="5040560"/>
          </a:xfrm>
        </p:spPr>
        <p:txBody>
          <a:bodyPr>
            <a:normAutofit/>
          </a:bodyPr>
          <a:lstStyle/>
          <a:p>
            <a:pPr algn="just"/>
            <a:r>
              <a:rPr lang="es-CO" sz="1800" b="1" dirty="0" smtClean="0">
                <a:latin typeface="Arial" panose="020B0604020202020204" pitchFamily="34" charset="0"/>
                <a:cs typeface="Arial" panose="020B0604020202020204" pitchFamily="34" charset="0"/>
              </a:rPr>
              <a:t>Superficie (m</a:t>
            </a:r>
            <a:r>
              <a:rPr lang="es-CO" sz="1800" b="1" baseline="30000" dirty="0" smtClean="0">
                <a:latin typeface="Arial" panose="020B0604020202020204" pitchFamily="34" charset="0"/>
                <a:cs typeface="Arial" panose="020B0604020202020204" pitchFamily="34" charset="0"/>
              </a:rPr>
              <a:t>2</a:t>
            </a:r>
            <a:r>
              <a:rPr lang="es-CO" sz="1800" b="1" dirty="0" smtClean="0">
                <a:latin typeface="Arial" panose="020B0604020202020204" pitchFamily="34" charset="0"/>
                <a:cs typeface="Arial" panose="020B0604020202020204" pitchFamily="34" charset="0"/>
              </a:rPr>
              <a:t>): </a:t>
            </a:r>
            <a:r>
              <a:rPr lang="es-CO" sz="1800" dirty="0" smtClean="0">
                <a:latin typeface="Arial" panose="020B0604020202020204" pitchFamily="34" charset="0"/>
                <a:cs typeface="Arial" panose="020B0604020202020204" pitchFamily="34" charset="0"/>
              </a:rPr>
              <a:t>se </a:t>
            </a:r>
            <a:r>
              <a:rPr lang="es-CO" sz="1800" dirty="0">
                <a:latin typeface="Arial" panose="020B0604020202020204" pitchFamily="34" charset="0"/>
                <a:cs typeface="Arial" panose="020B0604020202020204" pitchFamily="34" charset="0"/>
              </a:rPr>
              <a:t>conoce como superficie a una región del espacio, distinguida por separar dos espacios de distintas propiedades. Así mismo este concepto puede ser aplicado a un cuerpo, considerándose la extensión del mismo, en base a las dimensiones largo y ancho. </a:t>
            </a:r>
            <a:endParaRPr lang="es-CO" sz="1800" dirty="0" smtClean="0">
              <a:latin typeface="Arial" panose="020B0604020202020204" pitchFamily="34" charset="0"/>
              <a:cs typeface="Arial" panose="020B0604020202020204" pitchFamily="34" charset="0"/>
            </a:endParaRPr>
          </a:p>
          <a:p>
            <a:pPr algn="just"/>
            <a:r>
              <a:rPr lang="es-CO" sz="1800" b="1" dirty="0" smtClean="0">
                <a:latin typeface="Arial" panose="020B0604020202020204" pitchFamily="34" charset="0"/>
                <a:cs typeface="Arial" panose="020B0604020202020204" pitchFamily="34" charset="0"/>
              </a:rPr>
              <a:t>Aceleración(m/sg): </a:t>
            </a:r>
            <a:r>
              <a:rPr lang="es-CO" sz="1800" dirty="0">
                <a:latin typeface="Arial" panose="020B0604020202020204" pitchFamily="34" charset="0"/>
                <a:cs typeface="Arial" panose="020B0604020202020204" pitchFamily="34" charset="0"/>
              </a:rPr>
              <a:t> de acuerdo a la definición que de ella da la Física, la aceleración es una magnitud derivada de tipo vectorial, que sirve para señalar la variación de velocidad experimentada por un objeto en movimiento durante una unidad de tiempo determinado</a:t>
            </a:r>
            <a:r>
              <a:rPr lang="es-CO" sz="1800" dirty="0" smtClean="0">
                <a:latin typeface="Arial" panose="020B0604020202020204" pitchFamily="34" charset="0"/>
                <a:cs typeface="Arial" panose="020B0604020202020204" pitchFamily="34" charset="0"/>
              </a:rPr>
              <a:t>.</a:t>
            </a:r>
          </a:p>
          <a:p>
            <a:pPr algn="just"/>
            <a:r>
              <a:rPr lang="es-CO" sz="1800" b="1" dirty="0" smtClean="0">
                <a:latin typeface="Arial" panose="020B0604020202020204" pitchFamily="34" charset="0"/>
                <a:cs typeface="Arial" panose="020B0604020202020204" pitchFamily="34" charset="0"/>
              </a:rPr>
              <a:t>Densidad (</a:t>
            </a:r>
            <a:r>
              <a:rPr lang="es-CO" sz="1800" b="1" dirty="0">
                <a:latin typeface="Arial" panose="020B0604020202020204" pitchFamily="34" charset="0"/>
                <a:cs typeface="Arial" panose="020B0604020202020204" pitchFamily="34" charset="0"/>
              </a:rPr>
              <a:t>Kg/m</a:t>
            </a:r>
            <a:r>
              <a:rPr lang="es-CO" sz="1800" b="1" baseline="30000" dirty="0">
                <a:latin typeface="Arial" panose="020B0604020202020204" pitchFamily="34" charset="0"/>
                <a:cs typeface="Arial" panose="020B0604020202020204" pitchFamily="34" charset="0"/>
              </a:rPr>
              <a:t>3 </a:t>
            </a:r>
            <a:r>
              <a:rPr lang="es-CO" sz="1800" b="1" baseline="30000" dirty="0" smtClean="0">
                <a:latin typeface="Arial" panose="020B0604020202020204" pitchFamily="34" charset="0"/>
                <a:cs typeface="Arial" panose="020B0604020202020204" pitchFamily="34" charset="0"/>
              </a:rPr>
              <a:t>)</a:t>
            </a:r>
            <a:r>
              <a:rPr lang="es-CO" sz="1800" dirty="0">
                <a:latin typeface="Arial" panose="020B0604020202020204" pitchFamily="34" charset="0"/>
                <a:cs typeface="Arial" panose="020B0604020202020204" pitchFamily="34" charset="0"/>
              </a:rPr>
              <a:t> por su parte, la </a:t>
            </a:r>
            <a:r>
              <a:rPr lang="es-CO" sz="1800" dirty="0" smtClean="0">
                <a:latin typeface="Arial" panose="020B0604020202020204" pitchFamily="34" charset="0"/>
                <a:cs typeface="Arial" panose="020B0604020202020204" pitchFamily="34" charset="0"/>
              </a:rPr>
              <a:t>densidad </a:t>
            </a:r>
            <a:r>
              <a:rPr lang="es-CO" sz="1800" dirty="0">
                <a:latin typeface="Arial" panose="020B0604020202020204" pitchFamily="34" charset="0"/>
                <a:cs typeface="Arial" panose="020B0604020202020204" pitchFamily="34" charset="0"/>
              </a:rPr>
              <a:t>es entendida como la cantidad de masa presente en el volumen de una </a:t>
            </a:r>
            <a:r>
              <a:rPr lang="es-CO" sz="1800" dirty="0" smtClean="0">
                <a:latin typeface="Arial" panose="020B0604020202020204" pitchFamily="34" charset="0"/>
                <a:cs typeface="Arial" panose="020B0604020202020204" pitchFamily="34" charset="0"/>
              </a:rPr>
              <a:t>sustancia </a:t>
            </a:r>
            <a:r>
              <a:rPr lang="es-CO" sz="1800" dirty="0">
                <a:latin typeface="Arial" panose="020B0604020202020204" pitchFamily="34" charset="0"/>
                <a:cs typeface="Arial" panose="020B0604020202020204" pitchFamily="34" charset="0"/>
              </a:rPr>
              <a:t>específica</a:t>
            </a:r>
            <a:r>
              <a:rPr lang="es-CO" sz="1800" dirty="0" smtClean="0">
                <a:latin typeface="Arial" panose="020B0604020202020204" pitchFamily="34" charset="0"/>
                <a:cs typeface="Arial" panose="020B0604020202020204" pitchFamily="34" charset="0"/>
              </a:rPr>
              <a:t>.</a:t>
            </a:r>
          </a:p>
          <a:p>
            <a:pPr algn="just"/>
            <a:r>
              <a:rPr lang="es-CO" sz="1800" b="1" dirty="0" smtClean="0">
                <a:latin typeface="Arial" panose="020B0604020202020204" pitchFamily="34" charset="0"/>
                <a:cs typeface="Arial" panose="020B0604020202020204" pitchFamily="34" charset="0"/>
              </a:rPr>
              <a:t>Fuerza (</a:t>
            </a:r>
            <a:r>
              <a:rPr lang="es-CO" sz="1800" b="1" dirty="0"/>
              <a:t>N= Kg.m/s</a:t>
            </a:r>
            <a:r>
              <a:rPr lang="es-CO" sz="1800" b="1" baseline="30000" dirty="0"/>
              <a:t>2 </a:t>
            </a:r>
            <a:r>
              <a:rPr lang="es-CO" sz="1800" b="1" baseline="30000" dirty="0" smtClean="0"/>
              <a:t>)</a:t>
            </a:r>
            <a:r>
              <a:rPr lang="es-CO" sz="1800" b="1" dirty="0" smtClean="0">
                <a:latin typeface="Arial" panose="020B0604020202020204" pitchFamily="34" charset="0"/>
                <a:cs typeface="Arial" panose="020B0604020202020204" pitchFamily="34" charset="0"/>
              </a:rPr>
              <a:t>: </a:t>
            </a:r>
            <a:r>
              <a:rPr lang="es-CO" sz="1800" dirty="0">
                <a:latin typeface="Arial" panose="020B0604020202020204" pitchFamily="34" charset="0"/>
                <a:cs typeface="Arial" panose="020B0604020202020204" pitchFamily="34" charset="0"/>
              </a:rPr>
              <a:t>en referencia a la Fuerza, esta es considerada como el agente capaz de modificar la forma o movimiento de un objeto específico</a:t>
            </a:r>
            <a:r>
              <a:rPr lang="es-CO" sz="1800" dirty="0" smtClean="0">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1424660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
          </p:nvPr>
        </p:nvSpPr>
        <p:spPr>
          <a:xfrm>
            <a:off x="539552" y="1052736"/>
            <a:ext cx="7467600" cy="4248472"/>
          </a:xfrm>
        </p:spPr>
        <p:txBody>
          <a:bodyPr/>
          <a:lstStyle/>
          <a:p>
            <a:pPr algn="just"/>
            <a:r>
              <a:rPr lang="es-CO" sz="1800" b="1" dirty="0">
                <a:latin typeface="Arial" panose="020B0604020202020204" pitchFamily="34" charset="0"/>
                <a:cs typeface="Arial" panose="020B0604020202020204" pitchFamily="34" charset="0"/>
              </a:rPr>
              <a:t>Volumen (</a:t>
            </a:r>
            <a:r>
              <a:rPr lang="es-CO" sz="1800" b="1" dirty="0"/>
              <a:t>m</a:t>
            </a:r>
            <a:r>
              <a:rPr lang="es-CO" sz="1800" b="1" baseline="30000" dirty="0"/>
              <a:t>3 ): </a:t>
            </a:r>
            <a:r>
              <a:rPr lang="es-CO" sz="1800" dirty="0">
                <a:latin typeface="Arial" panose="020B0604020202020204" pitchFamily="34" charset="0"/>
                <a:cs typeface="Arial" panose="020B0604020202020204" pitchFamily="34" charset="0"/>
              </a:rPr>
              <a:t>Es una magnitud derivada de la longitud, ya que se halla multiplicando la longitud, el ancho y la altura, corresponde a la medida del espacio que ocupa un cuerpo.</a:t>
            </a:r>
          </a:p>
          <a:p>
            <a:pPr algn="just"/>
            <a:r>
              <a:rPr lang="es-CO" sz="1800" b="1" dirty="0">
                <a:latin typeface="Arial" panose="020B0604020202020204" pitchFamily="34" charset="0"/>
                <a:cs typeface="Arial" panose="020B0604020202020204" pitchFamily="34" charset="0"/>
              </a:rPr>
              <a:t>Energía (julio (J) que es igual a kg·m²/s²):</a:t>
            </a:r>
            <a:r>
              <a:rPr lang="es-CO" sz="1800" dirty="0">
                <a:latin typeface="Arial" panose="020B0604020202020204" pitchFamily="34" charset="0"/>
                <a:cs typeface="Arial" panose="020B0604020202020204" pitchFamily="34" charset="0"/>
              </a:rPr>
              <a:t> </a:t>
            </a:r>
            <a:r>
              <a:rPr lang="es-CO" sz="1800" dirty="0" smtClean="0">
                <a:latin typeface="Arial" panose="020B0604020202020204" pitchFamily="34" charset="0"/>
                <a:cs typeface="Arial" panose="020B0604020202020204" pitchFamily="34" charset="0"/>
              </a:rPr>
              <a:t> el concepto </a:t>
            </a:r>
            <a:r>
              <a:rPr lang="es-CO" sz="1800" dirty="0">
                <a:latin typeface="Arial" panose="020B0604020202020204" pitchFamily="34" charset="0"/>
                <a:cs typeface="Arial" panose="020B0604020202020204" pitchFamily="34" charset="0"/>
              </a:rPr>
              <a:t>de energía está relacionado con la capacidad de generar movimiento o lograr la transformación de algo. En el ámbito económico y tecnológico, la energía hace referencia a un recurso natural y los elementos asociados que permiten hacer un uso industrial del mismo.</a:t>
            </a:r>
            <a:endParaRPr lang="es-CO" sz="1800" b="1" dirty="0">
              <a:latin typeface="Arial" panose="020B0604020202020204" pitchFamily="34" charset="0"/>
              <a:cs typeface="Arial" panose="020B0604020202020204" pitchFamily="34" charset="0"/>
            </a:endParaRPr>
          </a:p>
          <a:p>
            <a:pPr algn="just"/>
            <a:r>
              <a:rPr lang="es-CO" sz="1800" b="1" dirty="0">
                <a:latin typeface="Arial" panose="020B0604020202020204" pitchFamily="34" charset="0"/>
                <a:cs typeface="Arial" panose="020B0604020202020204" pitchFamily="34" charset="0"/>
              </a:rPr>
              <a:t>Velocidad (m/sg):</a:t>
            </a:r>
            <a:r>
              <a:rPr lang="es-CO" sz="1800" dirty="0">
                <a:latin typeface="Arial" panose="020B0604020202020204" pitchFamily="34" charset="0"/>
                <a:cs typeface="Arial" panose="020B0604020202020204" pitchFamily="34" charset="0"/>
              </a:rPr>
              <a:t>La velocidad es una magnitud física de carácter vectorial que relaciona el cambio de posición (o desplazamiento) con el tiempo. </a:t>
            </a:r>
          </a:p>
          <a:p>
            <a:endParaRPr lang="es-CO" dirty="0"/>
          </a:p>
        </p:txBody>
      </p:sp>
    </p:spTree>
    <p:extLst>
      <p:ext uri="{BB962C8B-B14F-4D97-AF65-F5344CB8AC3E}">
        <p14:creationId xmlns:p14="http://schemas.microsoft.com/office/powerpoint/2010/main" val="262485677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irador">
  <a:themeElements>
    <a:clrScheme name="Mirador">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Mirador">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Mirador">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42</TotalTime>
  <Words>204</Words>
  <Application>Microsoft Office PowerPoint</Application>
  <PresentationFormat>Presentación en pantalla (4:3)</PresentationFormat>
  <Paragraphs>10</Paragraphs>
  <Slides>3</Slides>
  <Notes>0</Notes>
  <HiddenSlides>0</HiddenSlides>
  <MMClips>0</MMClips>
  <ScaleCrop>false</ScaleCrop>
  <HeadingPairs>
    <vt:vector size="4" baseType="variant">
      <vt:variant>
        <vt:lpstr>Tema</vt:lpstr>
      </vt:variant>
      <vt:variant>
        <vt:i4>1</vt:i4>
      </vt:variant>
      <vt:variant>
        <vt:lpstr>Títulos de diapositiva</vt:lpstr>
      </vt:variant>
      <vt:variant>
        <vt:i4>3</vt:i4>
      </vt:variant>
    </vt:vector>
  </HeadingPairs>
  <TitlesOfParts>
    <vt:vector size="4" baseType="lpstr">
      <vt:lpstr>Mirador</vt:lpstr>
      <vt:lpstr>MAGNITUDES DERIVADAS </vt:lpstr>
      <vt:lpstr>Presentación de PowerPoint</vt:lpstr>
      <vt:lpstr>Presentación de PowerPoint</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MAGNITUDES DERIVADAS</dc:title>
  <dc:creator>JHONNY</dc:creator>
  <cp:lastModifiedBy>JHONNY</cp:lastModifiedBy>
  <cp:revision>5</cp:revision>
  <dcterms:created xsi:type="dcterms:W3CDTF">2018-02-28T16:59:30Z</dcterms:created>
  <dcterms:modified xsi:type="dcterms:W3CDTF">2018-03-01T23:46:52Z</dcterms:modified>
</cp:coreProperties>
</file>