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923B-CF54-4CA9-9652-A52E63707F8C}" type="datetimeFigureOut">
              <a:rPr lang="es-CO" smtClean="0"/>
              <a:t>28/02/2018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1154-99EF-4FA3-ABB0-5BACD552375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923B-CF54-4CA9-9652-A52E63707F8C}" type="datetimeFigureOut">
              <a:rPr lang="es-CO" smtClean="0"/>
              <a:t>28/02/2018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1154-99EF-4FA3-ABB0-5BACD552375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923B-CF54-4CA9-9652-A52E63707F8C}" type="datetimeFigureOut">
              <a:rPr lang="es-CO" smtClean="0"/>
              <a:t>28/02/2018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1154-99EF-4FA3-ABB0-5BACD552375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923B-CF54-4CA9-9652-A52E63707F8C}" type="datetimeFigureOut">
              <a:rPr lang="es-CO" smtClean="0"/>
              <a:t>28/02/2018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1154-99EF-4FA3-ABB0-5BACD552375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923B-CF54-4CA9-9652-A52E63707F8C}" type="datetimeFigureOut">
              <a:rPr lang="es-CO" smtClean="0"/>
              <a:t>28/02/2018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1154-99EF-4FA3-ABB0-5BACD552375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923B-CF54-4CA9-9652-A52E63707F8C}" type="datetimeFigureOut">
              <a:rPr lang="es-CO" smtClean="0"/>
              <a:t>28/02/2018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1154-99EF-4FA3-ABB0-5BACD552375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923B-CF54-4CA9-9652-A52E63707F8C}" type="datetimeFigureOut">
              <a:rPr lang="es-CO" smtClean="0"/>
              <a:t>28/02/2018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1154-99EF-4FA3-ABB0-5BACD552375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923B-CF54-4CA9-9652-A52E63707F8C}" type="datetimeFigureOut">
              <a:rPr lang="es-CO" smtClean="0"/>
              <a:t>28/02/2018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1154-99EF-4FA3-ABB0-5BACD552375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923B-CF54-4CA9-9652-A52E63707F8C}" type="datetimeFigureOut">
              <a:rPr lang="es-CO" smtClean="0"/>
              <a:t>28/02/2018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1154-99EF-4FA3-ABB0-5BACD552375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923B-CF54-4CA9-9652-A52E63707F8C}" type="datetimeFigureOut">
              <a:rPr lang="es-CO" smtClean="0"/>
              <a:t>28/02/2018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21154-99EF-4FA3-ABB0-5BACD552375A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9923B-CF54-4CA9-9652-A52E63707F8C}" type="datetimeFigureOut">
              <a:rPr lang="es-CO" smtClean="0"/>
              <a:t>28/02/2018</a:t>
            </a:fld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921154-99EF-4FA3-ABB0-5BACD552375A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1921154-99EF-4FA3-ABB0-5BACD552375A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889923B-CF54-4CA9-9652-A52E63707F8C}" type="datetimeFigureOut">
              <a:rPr lang="es-CO" smtClean="0"/>
              <a:t>28/02/2018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543800" cy="781943"/>
          </a:xfrm>
        </p:spPr>
        <p:txBody>
          <a:bodyPr/>
          <a:lstStyle/>
          <a:p>
            <a:pPr algn="ctr"/>
            <a:r>
              <a:rPr lang="es-CO" sz="3600" b="1" dirty="0" smtClean="0"/>
              <a:t>MAGNITUDES FUNDAMENTALES </a:t>
            </a: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7846640" cy="3888432"/>
          </a:xfrm>
        </p:spPr>
        <p:txBody>
          <a:bodyPr>
            <a:normAutofit fontScale="85000"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CO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Longitud (m): 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permite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marcar la distancia que 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puntos en el espacio, la cual se puede 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medir</a:t>
            </a:r>
          </a:p>
          <a:p>
            <a:pPr algn="just"/>
            <a:endParaRPr lang="es-CO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CO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 (</a:t>
            </a:r>
            <a:r>
              <a:rPr lang="es-CO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Kg): 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la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cantidad de materia que posee un 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cuerpo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CO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CO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 (sg</a:t>
            </a:r>
            <a:r>
              <a:rPr lang="es-CO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también conocido como el período de duración en el que se desarrolla una acción o 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suceso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CO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CO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Corriente </a:t>
            </a:r>
            <a:r>
              <a:rPr lang="es-CO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Eléctrica</a:t>
            </a:r>
            <a:r>
              <a:rPr lang="es-CO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 </a:t>
            </a:r>
            <a:r>
              <a:rPr lang="es-CO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es el Ampere </a:t>
            </a:r>
            <a:r>
              <a:rPr lang="es-CO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(A): 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s-CO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desplazamiento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electrones portadores de carga eléctrica a lo largo de un conductor entre cuyos extremos se aplica una diferencia de potencial. </a:t>
            </a:r>
            <a:endParaRPr lang="es-CO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CO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CO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Temperatura cuya unidad es el grado </a:t>
            </a:r>
            <a:r>
              <a:rPr lang="es-CO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Kelvin (</a:t>
            </a:r>
            <a:r>
              <a:rPr lang="es-CO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K): 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una magnitud que mide el nivel térmico o el calor que un cuerpo posee. </a:t>
            </a:r>
            <a:endParaRPr lang="es-CO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CO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08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32656"/>
            <a:ext cx="7620000" cy="5276056"/>
          </a:xfrm>
        </p:spPr>
        <p:txBody>
          <a:bodyPr/>
          <a:lstStyle/>
          <a:p>
            <a:pPr indent="-342900" algn="just">
              <a:buFont typeface="Wingdings" panose="05000000000000000000" pitchFamily="2" charset="2"/>
              <a:buChar char="Ø"/>
            </a:pPr>
            <a:r>
              <a:rPr lang="es-CO" sz="1800" b="1" dirty="0">
                <a:latin typeface="Arial" panose="020B0604020202020204" pitchFamily="34" charset="0"/>
                <a:cs typeface="Arial" panose="020B0604020202020204" pitchFamily="34" charset="0"/>
              </a:rPr>
              <a:t>Intensidad luminosa, su unidad es la candela (cd):</a:t>
            </a:r>
            <a:r>
              <a:rPr lang="es-CO" sz="1800" dirty="0">
                <a:latin typeface="Arial" panose="020B0604020202020204" pitchFamily="34" charset="0"/>
                <a:cs typeface="Arial" panose="020B0604020202020204" pitchFamily="34" charset="0"/>
              </a:rPr>
              <a:t>como la cantidad de flujo luminoso que emite una fuente por unidad de ángulo sólido</a:t>
            </a:r>
            <a:r>
              <a:rPr lang="es-C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s-C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O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buFont typeface="Wingdings" panose="05000000000000000000" pitchFamily="2" charset="2"/>
              <a:buChar char="Ø"/>
            </a:pPr>
            <a:r>
              <a:rPr lang="es-CO" sz="1800" b="1" dirty="0">
                <a:latin typeface="Arial" panose="020B0604020202020204" pitchFamily="34" charset="0"/>
                <a:cs typeface="Arial" panose="020B0604020202020204" pitchFamily="34" charset="0"/>
              </a:rPr>
              <a:t>La Cantidad de Sustancia, su unidad es la mol:  </a:t>
            </a:r>
            <a:r>
              <a:rPr lang="es-CO" sz="1800" dirty="0">
                <a:latin typeface="Arial" panose="020B0604020202020204" pitchFamily="34" charset="0"/>
                <a:cs typeface="Arial" panose="020B0604020202020204" pitchFamily="34" charset="0"/>
              </a:rPr>
              <a:t>relaciona masas o volúmenes de sustancias, que se pueden medir a escala macroscópica, con el número de partículas que hay en esa cantidad, que es lo que interesa saber desde el punto de vista de las reacciones químicas y que, como ya hemos visto, no es posible contar.</a:t>
            </a:r>
          </a:p>
          <a:p>
            <a:pPr>
              <a:buFont typeface="Wingdings" panose="05000000000000000000" pitchFamily="2" charset="2"/>
              <a:buChar char="Ø"/>
            </a:pP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90" y="3284984"/>
            <a:ext cx="7560840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52308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88</TotalTime>
  <Words>213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Adyacencia</vt:lpstr>
      <vt:lpstr>MAGNITUDES FUNDAMENTALES 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MAGNITUDES FUNDAMENTALES</dc:title>
  <dc:creator>JHONNY</dc:creator>
  <cp:lastModifiedBy>JHONNY</cp:lastModifiedBy>
  <cp:revision>6</cp:revision>
  <dcterms:created xsi:type="dcterms:W3CDTF">2018-02-26T18:46:50Z</dcterms:created>
  <dcterms:modified xsi:type="dcterms:W3CDTF">2018-02-28T16:20:27Z</dcterms:modified>
</cp:coreProperties>
</file>