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874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730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032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6291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8836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988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4460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3995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180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327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7804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663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668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945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992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984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6210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5A574CB-D8CB-4F7C-98B8-50D6D7681BA0}" type="datetimeFigureOut">
              <a:rPr lang="es-CO" smtClean="0"/>
              <a:t>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61AED02-BD6A-4C1C-B3BD-BBCE0B8042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34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98323"/>
          </a:xfrm>
        </p:spPr>
        <p:txBody>
          <a:bodyPr/>
          <a:lstStyle/>
          <a:p>
            <a:r>
              <a:rPr lang="es-CO" dirty="0" smtClean="0"/>
              <a:t>MAGNITUDES INTENSIVAS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690949"/>
            <a:ext cx="9144000" cy="380129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O" sz="3600" dirty="0" smtClean="0">
                <a:solidFill>
                  <a:schemeClr val="tx1"/>
                </a:solidFill>
              </a:rPr>
              <a:t>son </a:t>
            </a:r>
            <a:r>
              <a:rPr lang="es-CO" sz="3600" dirty="0">
                <a:solidFill>
                  <a:schemeClr val="tx1"/>
                </a:solidFill>
              </a:rPr>
              <a:t>aquellas magnitudes cuyo valor no depende de la cantidad de materia del cuerpo o sistema. Las magnitudes intensivas tienen el mismo valor para un sistema que para cada una de sus partes consideradas como subsistemas. A diferencia de las magnitudes extensivas, las magnitudes intensivas no son aditivas.</a:t>
            </a:r>
          </a:p>
        </p:txBody>
      </p:sp>
    </p:spTree>
    <p:extLst>
      <p:ext uri="{BB962C8B-B14F-4D97-AF65-F5344CB8AC3E}">
        <p14:creationId xmlns:p14="http://schemas.microsoft.com/office/powerpoint/2010/main" val="3772841707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1</TotalTime>
  <Words>54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Tw Cen MT</vt:lpstr>
      <vt:lpstr>Gota</vt:lpstr>
      <vt:lpstr>MAGNITUDES INTENSIVAS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MAGNITUDES INTENSIVAS</dc:title>
  <dc:creator>DANIEL</dc:creator>
  <cp:lastModifiedBy>DANIEL</cp:lastModifiedBy>
  <cp:revision>1</cp:revision>
  <dcterms:created xsi:type="dcterms:W3CDTF">2018-03-04T00:46:16Z</dcterms:created>
  <dcterms:modified xsi:type="dcterms:W3CDTF">2018-03-04T00:50:02Z</dcterms:modified>
</cp:coreProperties>
</file>