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1300821"/>
          </a:xfrm>
        </p:spPr>
        <p:txBody>
          <a:bodyPr>
            <a:noAutofit/>
          </a:bodyPr>
          <a:lstStyle/>
          <a:p>
            <a:pPr algn="ctr"/>
            <a:r>
              <a:rPr lang="es-CO" sz="4400" dirty="0"/>
              <a:t>Magnitudes extensivas</a:t>
            </a:r>
            <a:br>
              <a:rPr lang="es-CO" sz="4400" dirty="0"/>
            </a:br>
            <a:endParaRPr lang="es-CO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1998617"/>
            <a:ext cx="8637072" cy="3383279"/>
          </a:xfrm>
        </p:spPr>
        <p:txBody>
          <a:bodyPr>
            <a:normAutofit fontScale="85000" lnSpcReduction="20000"/>
          </a:bodyPr>
          <a:lstStyle/>
          <a:p>
            <a:r>
              <a:rPr lang="es-CO" sz="39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son aquellas magnitudes que dependen de la cantidad de sustancia que tiene el cuerpo o sistema. las magnitudes extensivas conciernen al sistema en su conjunto y son aditivas. por ejemplo: la masa, el volumen, la carga eléctrica, la energía, etc.</a:t>
            </a:r>
            <a:endParaRPr lang="es-CO" sz="39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7234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3</TotalTime>
  <Words>32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Gallery</vt:lpstr>
      <vt:lpstr>Magnitudes extensivas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extensivas </dc:title>
  <dc:creator>DANIEL</dc:creator>
  <cp:lastModifiedBy>DANIEL</cp:lastModifiedBy>
  <cp:revision>2</cp:revision>
  <dcterms:created xsi:type="dcterms:W3CDTF">2018-03-04T00:40:13Z</dcterms:created>
  <dcterms:modified xsi:type="dcterms:W3CDTF">2018-03-04T00:44:05Z</dcterms:modified>
</cp:coreProperties>
</file>