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D29AB-5923-48ED-84AC-5D5D4D93066A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4A95D-1F97-4CDE-AF7E-BE879650CB0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87561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D29AB-5923-48ED-84AC-5D5D4D93066A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4A95D-1F97-4CDE-AF7E-BE879650CB0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62799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D29AB-5923-48ED-84AC-5D5D4D93066A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4A95D-1F97-4CDE-AF7E-BE879650CB0B}" type="slidenum">
              <a:rPr lang="es-CO" smtClean="0"/>
              <a:t>‹Nº›</a:t>
            </a:fld>
            <a:endParaRPr lang="es-CO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825190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D29AB-5923-48ED-84AC-5D5D4D93066A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4A95D-1F97-4CDE-AF7E-BE879650CB0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4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D29AB-5923-48ED-84AC-5D5D4D93066A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4A95D-1F97-4CDE-AF7E-BE879650CB0B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02811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D29AB-5923-48ED-84AC-5D5D4D93066A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4A95D-1F97-4CDE-AF7E-BE879650CB0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09475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D29AB-5923-48ED-84AC-5D5D4D93066A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4A95D-1F97-4CDE-AF7E-BE879650CB0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007315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D29AB-5923-48ED-84AC-5D5D4D93066A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4A95D-1F97-4CDE-AF7E-BE879650CB0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19431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D29AB-5923-48ED-84AC-5D5D4D93066A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4A95D-1F97-4CDE-AF7E-BE879650CB0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54825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D29AB-5923-48ED-84AC-5D5D4D93066A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4A95D-1F97-4CDE-AF7E-BE879650CB0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88708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D29AB-5923-48ED-84AC-5D5D4D93066A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4A95D-1F97-4CDE-AF7E-BE879650CB0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84902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D29AB-5923-48ED-84AC-5D5D4D93066A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4A95D-1F97-4CDE-AF7E-BE879650CB0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37852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D29AB-5923-48ED-84AC-5D5D4D93066A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4A95D-1F97-4CDE-AF7E-BE879650CB0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893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D29AB-5923-48ED-84AC-5D5D4D93066A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4A95D-1F97-4CDE-AF7E-BE879650CB0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0544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D29AB-5923-48ED-84AC-5D5D4D93066A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4A95D-1F97-4CDE-AF7E-BE879650CB0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54034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D29AB-5923-48ED-84AC-5D5D4D93066A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4A95D-1F97-4CDE-AF7E-BE879650CB0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08892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D29AB-5923-48ED-84AC-5D5D4D93066A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C24A95D-1F97-4CDE-AF7E-BE879650CB0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132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63191"/>
          </a:xfrm>
        </p:spPr>
        <p:txBody>
          <a:bodyPr>
            <a:normAutofit fontScale="90000"/>
          </a:bodyPr>
          <a:lstStyle/>
          <a:p>
            <a:pPr algn="ctr"/>
            <a:r>
              <a:rPr lang="es-CO" dirty="0" smtClean="0"/>
              <a:t>MAGNITUDES VECTORIALES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2194560"/>
            <a:ext cx="9144000" cy="4663440"/>
          </a:xfrm>
        </p:spPr>
        <p:txBody>
          <a:bodyPr>
            <a:noAutofit/>
          </a:bodyPr>
          <a:lstStyle/>
          <a:p>
            <a:pPr algn="just"/>
            <a:r>
              <a:rPr lang="es-CO" sz="3200" dirty="0" smtClean="0">
                <a:solidFill>
                  <a:schemeClr val="tx1"/>
                </a:solidFill>
              </a:rPr>
              <a:t>son </a:t>
            </a:r>
            <a:r>
              <a:rPr lang="es-CO" sz="3200" dirty="0">
                <a:solidFill>
                  <a:schemeClr val="tx1"/>
                </a:solidFill>
              </a:rPr>
              <a:t>aquellas magnitudes que para definirla, además de la cantidad expresada en números y el nombre de la unidad de medida, se necesita indicar claramente la dirección y el sentido en que actúan. Se las representa de manera gráfica por medio de una flecha llamada vector, la cual es un segmento de recta dirigido. Ejemplos de magnitudes vectoriales son: la velocidad, la fuerza, la aceleración, el campo eléctrico, etc.</a:t>
            </a:r>
          </a:p>
        </p:txBody>
      </p:sp>
    </p:spTree>
    <p:extLst>
      <p:ext uri="{BB962C8B-B14F-4D97-AF65-F5344CB8AC3E}">
        <p14:creationId xmlns:p14="http://schemas.microsoft.com/office/powerpoint/2010/main" val="365356436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50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Faceta</vt:lpstr>
      <vt:lpstr>MAGNITUDES VECTORIALES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MAGNITUDES VECTORIALES</dc:title>
  <dc:creator>DANIEL</dc:creator>
  <cp:lastModifiedBy>DANIEL</cp:lastModifiedBy>
  <cp:revision>1</cp:revision>
  <dcterms:created xsi:type="dcterms:W3CDTF">2018-03-04T00:34:55Z</dcterms:created>
  <dcterms:modified xsi:type="dcterms:W3CDTF">2018-03-04T00:35:50Z</dcterms:modified>
</cp:coreProperties>
</file>