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61D42-8D75-42CD-A30F-8212DC4C7C18}" type="datetimeFigureOut">
              <a:rPr lang="en-US" smtClean="0"/>
              <a:t>3/3/2018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D1DC5-7915-489F-9C38-D3EF2FA979F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546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61D42-8D75-42CD-A30F-8212DC4C7C18}" type="datetimeFigureOut">
              <a:rPr lang="en-US" smtClean="0"/>
              <a:t>3/3/2018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D1DC5-7915-489F-9C38-D3EF2FA979F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794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61D42-8D75-42CD-A30F-8212DC4C7C18}" type="datetimeFigureOut">
              <a:rPr lang="en-US" smtClean="0"/>
              <a:t>3/3/2018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D1DC5-7915-489F-9C38-D3EF2FA979F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508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61D42-8D75-42CD-A30F-8212DC4C7C18}" type="datetimeFigureOut">
              <a:rPr lang="en-US" smtClean="0"/>
              <a:t>3/3/2018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D1DC5-7915-489F-9C38-D3EF2FA979F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899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61D42-8D75-42CD-A30F-8212DC4C7C18}" type="datetimeFigureOut">
              <a:rPr lang="en-US" smtClean="0"/>
              <a:t>3/3/2018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D1DC5-7915-489F-9C38-D3EF2FA979F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770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61D42-8D75-42CD-A30F-8212DC4C7C18}" type="datetimeFigureOut">
              <a:rPr lang="en-US" smtClean="0"/>
              <a:t>3/3/2018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D1DC5-7915-489F-9C38-D3EF2FA979F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276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61D42-8D75-42CD-A30F-8212DC4C7C18}" type="datetimeFigureOut">
              <a:rPr lang="en-US" smtClean="0"/>
              <a:t>3/3/2018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D1DC5-7915-489F-9C38-D3EF2FA979F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737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61D42-8D75-42CD-A30F-8212DC4C7C18}" type="datetimeFigureOut">
              <a:rPr lang="en-US" smtClean="0"/>
              <a:t>3/3/2018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D1DC5-7915-489F-9C38-D3EF2FA979F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103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61D42-8D75-42CD-A30F-8212DC4C7C18}" type="datetimeFigureOut">
              <a:rPr lang="en-US" smtClean="0"/>
              <a:t>3/3/2018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D1DC5-7915-489F-9C38-D3EF2FA979F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41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61D42-8D75-42CD-A30F-8212DC4C7C18}" type="datetimeFigureOut">
              <a:rPr lang="en-US" smtClean="0"/>
              <a:t>3/3/2018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D1DC5-7915-489F-9C38-D3EF2FA979F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442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61D42-8D75-42CD-A30F-8212DC4C7C18}" type="datetimeFigureOut">
              <a:rPr lang="en-US" smtClean="0"/>
              <a:t>3/3/2018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D1DC5-7915-489F-9C38-D3EF2FA979F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86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761D42-8D75-42CD-A30F-8212DC4C7C18}" type="datetimeFigureOut">
              <a:rPr lang="en-US" smtClean="0"/>
              <a:t>3/3/2018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9D1DC5-7915-489F-9C38-D3EF2FA979F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103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es.wikipedia.org/wiki/Sistema_Internacional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Países que adoptaron el sistema métrico decimal, actualmente sustituido por el </a:t>
            </a:r>
            <a:r>
              <a:rPr lang="es-ES" dirty="0">
                <a:hlinkClick r:id="rId2" tooltip="Sistema Internacional"/>
              </a:rPr>
              <a:t>Sistema Internacional</a:t>
            </a:r>
            <a:r>
              <a:rPr lang="es-ES" dirty="0"/>
              <a:t>.</a:t>
            </a:r>
            <a:endParaRPr lang="en-US" dirty="0"/>
          </a:p>
        </p:txBody>
      </p:sp>
      <p:pic>
        <p:nvPicPr>
          <p:cNvPr id="1026" name="Picture 2" descr="https://upload.wikimedia.org/wikipedia/commons/thumb/a/ab/Metric_system_adoption_map.svg/350px-Metric_system_adoption_map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9815" y="351060"/>
            <a:ext cx="6392369" cy="3250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02446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paula marinez nieva</dc:creator>
  <cp:lastModifiedBy>maria paula marinez nieva</cp:lastModifiedBy>
  <cp:revision>1</cp:revision>
  <dcterms:created xsi:type="dcterms:W3CDTF">2018-03-04T04:32:55Z</dcterms:created>
  <dcterms:modified xsi:type="dcterms:W3CDTF">2018-03-04T04:33:50Z</dcterms:modified>
</cp:coreProperties>
</file>