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D52A-B599-458E-B54A-1C38429DE8DA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B030-5FAF-4EA1-AD25-ED4680CBE1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4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D52A-B599-458E-B54A-1C38429DE8DA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B030-5FAF-4EA1-AD25-ED4680CBE1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89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D52A-B599-458E-B54A-1C38429DE8DA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B030-5FAF-4EA1-AD25-ED4680CBE1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31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D52A-B599-458E-B54A-1C38429DE8DA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B030-5FAF-4EA1-AD25-ED4680CBE1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399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D52A-B599-458E-B54A-1C38429DE8DA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B030-5FAF-4EA1-AD25-ED4680CBE1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075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D52A-B599-458E-B54A-1C38429DE8DA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B030-5FAF-4EA1-AD25-ED4680CBE1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80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D52A-B599-458E-B54A-1C38429DE8DA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B030-5FAF-4EA1-AD25-ED4680CBE1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2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D52A-B599-458E-B54A-1C38429DE8DA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B030-5FAF-4EA1-AD25-ED4680CBE1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0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D52A-B599-458E-B54A-1C38429DE8DA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B030-5FAF-4EA1-AD25-ED4680CBE1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D52A-B599-458E-B54A-1C38429DE8DA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B030-5FAF-4EA1-AD25-ED4680CBE1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88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D52A-B599-458E-B54A-1C38429DE8DA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B030-5FAF-4EA1-AD25-ED4680CBE1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5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CD52A-B599-458E-B54A-1C38429DE8DA}" type="datetimeFigureOut">
              <a:rPr lang="en-US" smtClean="0"/>
              <a:t>3/3/2018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3B030-5FAF-4EA1-AD25-ED4680CBE1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4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Luisiana" TargetMode="External"/><Relationship Id="rId2" Type="http://schemas.openxmlformats.org/officeDocument/2006/relationships/hyperlink" Target="https://es.wikipedia.org/wiki/Estados_Unidos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es.wikipedia.org/wiki/Sistema_M%C3%A9trico_Decim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>
                <a:hlinkClick r:id="rId2" tooltip="Estados Unidos"/>
              </a:rPr>
              <a:t>Estados Unidos</a:t>
            </a:r>
            <a:r>
              <a:rPr lang="es-ES" dirty="0"/>
              <a:t>, único país del mundo donde es oficial el Sistema Anglosajón de Unidades, excepto en el estado de </a:t>
            </a:r>
            <a:r>
              <a:rPr lang="es-ES" dirty="0">
                <a:hlinkClick r:id="rId3" tooltip="Luisiana"/>
              </a:rPr>
              <a:t>Luisiana</a:t>
            </a:r>
            <a:r>
              <a:rPr lang="es-ES" dirty="0"/>
              <a:t>, que utiliza de forma simultánea el </a:t>
            </a:r>
            <a:r>
              <a:rPr lang="es-ES" dirty="0">
                <a:hlinkClick r:id="rId4" tooltip="Sistema Métrico Decimal"/>
              </a:rPr>
              <a:t>Sistema Métrico Decimal</a:t>
            </a:r>
            <a:r>
              <a:rPr lang="es-ES" dirty="0"/>
              <a:t> y el sistema anglosajón.</a:t>
            </a:r>
            <a:endParaRPr lang="en-US" dirty="0"/>
          </a:p>
        </p:txBody>
      </p:sp>
      <p:pic>
        <p:nvPicPr>
          <p:cNvPr id="1026" name="Picture 2" descr="https://upload.wikimedia.org/wikipedia/commons/thumb/c/c4/Metric.png/400px-Metric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879" y="772732"/>
            <a:ext cx="6430241" cy="2829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34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paula marinez nieva</dc:creator>
  <cp:lastModifiedBy>maria paula marinez nieva</cp:lastModifiedBy>
  <cp:revision>1</cp:revision>
  <dcterms:created xsi:type="dcterms:W3CDTF">2018-03-04T04:37:32Z</dcterms:created>
  <dcterms:modified xsi:type="dcterms:W3CDTF">2018-03-04T04:38:14Z</dcterms:modified>
</cp:coreProperties>
</file>