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5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2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1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2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4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2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3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5C76-9195-433E-95E4-68ABA7E9DCA2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B4285-823C-4532-8B9A-3DA47F87DD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3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Liberia" TargetMode="External"/><Relationship Id="rId2" Type="http://schemas.openxmlformats.org/officeDocument/2006/relationships/hyperlink" Target="https://es.wikipedia.org/wiki/Birmania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es.wikipedia.org/wiki/Estados_Unid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En verde, los países que han adoptado el Sistema Internacional de Unidades como prioritario o único. Los tres únicos países que en su legislación </a:t>
            </a:r>
            <a:r>
              <a:rPr lang="es-ES" b="1" dirty="0"/>
              <a:t>no</a:t>
            </a:r>
            <a:r>
              <a:rPr lang="es-ES" dirty="0"/>
              <a:t> han adoptado el SI son </a:t>
            </a:r>
            <a:r>
              <a:rPr lang="es-ES" dirty="0">
                <a:hlinkClick r:id="rId2" tooltip="Birmania"/>
              </a:rPr>
              <a:t>Birmania</a:t>
            </a:r>
            <a:r>
              <a:rPr lang="es-ES" dirty="0"/>
              <a:t>, </a:t>
            </a:r>
            <a:r>
              <a:rPr lang="es-ES" dirty="0">
                <a:hlinkClick r:id="rId3" tooltip="Liberia"/>
              </a:rPr>
              <a:t>Liberia</a:t>
            </a:r>
            <a:r>
              <a:rPr lang="es-ES" dirty="0"/>
              <a:t> y </a:t>
            </a:r>
            <a:r>
              <a:rPr lang="es-ES" dirty="0">
                <a:hlinkClick r:id="rId4" tooltip="Estados Unidos"/>
              </a:rPr>
              <a:t>Estados Unidos</a:t>
            </a:r>
            <a:r>
              <a:rPr lang="es-ES" dirty="0"/>
              <a:t>.</a:t>
            </a:r>
            <a:endParaRPr lang="en-US" dirty="0"/>
          </a:p>
        </p:txBody>
      </p:sp>
      <p:pic>
        <p:nvPicPr>
          <p:cNvPr id="1026" name="Picture 2" descr="https://upload.wikimedia.org/wikipedia/commons/thumb/0/00/Countries_adopting_Metric_System_2006.png/400px-Countries_adopting_Metric_System_200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746" y="669042"/>
            <a:ext cx="6272011" cy="299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066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paula marinez nieva</dc:creator>
  <cp:lastModifiedBy>maria paula marinez nieva</cp:lastModifiedBy>
  <cp:revision>1</cp:revision>
  <dcterms:created xsi:type="dcterms:W3CDTF">2018-03-04T04:26:54Z</dcterms:created>
  <dcterms:modified xsi:type="dcterms:W3CDTF">2018-03-04T04:28:12Z</dcterms:modified>
</cp:coreProperties>
</file>