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76EAF-DDF0-41C5-B170-61997B03AE83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3900-FF28-400E-9EF4-EAD18022BF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0080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76EAF-DDF0-41C5-B170-61997B03AE83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3900-FF28-400E-9EF4-EAD18022BF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388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76EAF-DDF0-41C5-B170-61997B03AE83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3900-FF28-400E-9EF4-EAD18022BF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8627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76EAF-DDF0-41C5-B170-61997B03AE83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3900-FF28-400E-9EF4-EAD18022BF32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08508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76EAF-DDF0-41C5-B170-61997B03AE83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3900-FF28-400E-9EF4-EAD18022BF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32875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76EAF-DDF0-41C5-B170-61997B03AE83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3900-FF28-400E-9EF4-EAD18022BF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09924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76EAF-DDF0-41C5-B170-61997B03AE83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3900-FF28-400E-9EF4-EAD18022BF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55672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76EAF-DDF0-41C5-B170-61997B03AE83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3900-FF28-400E-9EF4-EAD18022BF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64353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76EAF-DDF0-41C5-B170-61997B03AE83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3900-FF28-400E-9EF4-EAD18022BF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0059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76EAF-DDF0-41C5-B170-61997B03AE83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3900-FF28-400E-9EF4-EAD18022BF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7754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76EAF-DDF0-41C5-B170-61997B03AE83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3900-FF28-400E-9EF4-EAD18022BF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145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76EAF-DDF0-41C5-B170-61997B03AE83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3900-FF28-400E-9EF4-EAD18022BF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12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76EAF-DDF0-41C5-B170-61997B03AE83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3900-FF28-400E-9EF4-EAD18022BF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6874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76EAF-DDF0-41C5-B170-61997B03AE83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3900-FF28-400E-9EF4-EAD18022BF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2726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76EAF-DDF0-41C5-B170-61997B03AE83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3900-FF28-400E-9EF4-EAD18022BF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5762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76EAF-DDF0-41C5-B170-61997B03AE83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3900-FF28-400E-9EF4-EAD18022BF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5175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76EAF-DDF0-41C5-B170-61997B03AE83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3900-FF28-400E-9EF4-EAD18022BF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3241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2976EAF-DDF0-41C5-B170-61997B03AE83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83900-FF28-400E-9EF4-EAD18022BF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97287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76837"/>
          </a:xfrm>
        </p:spPr>
        <p:txBody>
          <a:bodyPr/>
          <a:lstStyle/>
          <a:p>
            <a:pPr algn="ctr"/>
            <a:r>
              <a:rPr lang="es-ES" sz="4800" dirty="0" smtClean="0"/>
              <a:t>CANTIDAD DE SUSTANCIA</a:t>
            </a:r>
            <a:endParaRPr lang="es-ES" sz="4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3312" y="1210614"/>
            <a:ext cx="8946541" cy="5037785"/>
          </a:xfrm>
        </p:spPr>
        <p:txBody>
          <a:bodyPr/>
          <a:lstStyle/>
          <a:p>
            <a:pPr algn="just"/>
            <a:r>
              <a:rPr lang="es-ES" dirty="0"/>
              <a:t>Se define la magnitud cantidad de sustancia para poder relacionar masas o volúmenes de sustancias, que se pueden medir a escala macroscópica, con el número de partículas que hay en esa cantidad, que es lo que interesa saber desde el punto de vista de las reacciones químicas y que, como ya hemos visto, no es posible contar</a:t>
            </a:r>
            <a:r>
              <a:rPr lang="es-ES" dirty="0" smtClean="0"/>
              <a:t>.</a:t>
            </a:r>
            <a:r>
              <a:rPr lang="es-ES" dirty="0"/>
              <a:t> La </a:t>
            </a:r>
            <a:r>
              <a:rPr lang="es-ES" b="1" dirty="0"/>
              <a:t>magnitud cantidad de sustancia</a:t>
            </a:r>
            <a:r>
              <a:rPr lang="es-ES" dirty="0"/>
              <a:t> se simboliza por </a:t>
            </a:r>
            <a:r>
              <a:rPr lang="es-ES" b="1" dirty="0"/>
              <a:t>n</a:t>
            </a:r>
            <a:r>
              <a:rPr lang="es-ES" dirty="0"/>
              <a:t>, mientras que su </a:t>
            </a:r>
            <a:r>
              <a:rPr lang="es-ES" b="1" dirty="0"/>
              <a:t>unidad mol</a:t>
            </a:r>
            <a:r>
              <a:rPr lang="es-ES" dirty="0"/>
              <a:t> no tiene abreviatura, y se escribe </a:t>
            </a:r>
            <a:r>
              <a:rPr lang="es-ES" dirty="0" smtClean="0"/>
              <a:t>mol.</a:t>
            </a:r>
          </a:p>
          <a:p>
            <a:pPr algn="just"/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5639" y="3612656"/>
            <a:ext cx="3781218" cy="2832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4588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</TotalTime>
  <Words>67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</vt:lpstr>
      <vt:lpstr>CANTIDAD DE SUSTANCIA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CANTIDAD DE SUSTANCIA</dc:title>
  <dc:creator>Paula Andrea Garcia</dc:creator>
  <cp:lastModifiedBy>Paula Andrea Garcia</cp:lastModifiedBy>
  <cp:revision>1</cp:revision>
  <dcterms:created xsi:type="dcterms:W3CDTF">2018-03-05T02:30:01Z</dcterms:created>
  <dcterms:modified xsi:type="dcterms:W3CDTF">2018-03-05T02:33:36Z</dcterms:modified>
</cp:coreProperties>
</file>