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7" r:id="rId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364C2A73-8772-4EA3-A4FB-19E7B4A38CDF}" type="datetimeFigureOut">
              <a:rPr lang="es-ES" smtClean="0"/>
              <a:t>04/03/2018</a:t>
            </a:fld>
            <a:endParaRPr lang="es-E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s-E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1AE60025-ADBB-4D72-ACF1-72788F7AF81A}" type="slidenum">
              <a:rPr lang="es-ES" smtClean="0"/>
              <a:t>‹Nº›</a:t>
            </a:fld>
            <a:endParaRPr lang="es-ES"/>
          </a:p>
        </p:txBody>
      </p:sp>
    </p:spTree>
    <p:extLst>
      <p:ext uri="{BB962C8B-B14F-4D97-AF65-F5344CB8AC3E}">
        <p14:creationId xmlns:p14="http://schemas.microsoft.com/office/powerpoint/2010/main" val="3204158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64C2A73-8772-4EA3-A4FB-19E7B4A38CDF}" type="datetimeFigureOut">
              <a:rPr lang="es-ES" smtClean="0"/>
              <a:t>04/03/2018</a:t>
            </a:fld>
            <a:endParaRPr lang="es-ES"/>
          </a:p>
        </p:txBody>
      </p:sp>
      <p:sp>
        <p:nvSpPr>
          <p:cNvPr id="6" name="Footer Placeholder 5"/>
          <p:cNvSpPr>
            <a:spLocks noGrp="1"/>
          </p:cNvSpPr>
          <p:nvPr>
            <p:ph type="ftr" sz="quarter" idx="11"/>
          </p:nvPr>
        </p:nvSpPr>
        <p:spPr/>
        <p:txBody>
          <a:bodyPr/>
          <a:lstStyle/>
          <a:p>
            <a:endParaRPr lang="es-E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AE60025-ADBB-4D72-ACF1-72788F7AF81A}" type="slidenum">
              <a:rPr lang="es-ES" smtClean="0"/>
              <a:t>‹Nº›</a:t>
            </a:fld>
            <a:endParaRPr lang="es-ES"/>
          </a:p>
        </p:txBody>
      </p:sp>
    </p:spTree>
    <p:extLst>
      <p:ext uri="{BB962C8B-B14F-4D97-AF65-F5344CB8AC3E}">
        <p14:creationId xmlns:p14="http://schemas.microsoft.com/office/powerpoint/2010/main" val="2467242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64C2A73-8772-4EA3-A4FB-19E7B4A38CDF}" type="datetimeFigureOut">
              <a:rPr lang="es-ES" smtClean="0"/>
              <a:t>04/03/2018</a:t>
            </a:fld>
            <a:endParaRPr lang="es-ES"/>
          </a:p>
        </p:txBody>
      </p:sp>
      <p:sp>
        <p:nvSpPr>
          <p:cNvPr id="5" name="Footer Placeholder 4"/>
          <p:cNvSpPr>
            <a:spLocks noGrp="1"/>
          </p:cNvSpPr>
          <p:nvPr>
            <p:ph type="ftr" sz="quarter" idx="11"/>
          </p:nvPr>
        </p:nvSpPr>
        <p:spPr/>
        <p:txBody>
          <a:bodyPr/>
          <a:lstStyle/>
          <a:p>
            <a:endParaRPr lang="es-E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AE60025-ADBB-4D72-ACF1-72788F7AF81A}" type="slidenum">
              <a:rPr lang="es-ES" smtClean="0"/>
              <a:t>‹Nº›</a:t>
            </a:fld>
            <a:endParaRPr lang="es-ES"/>
          </a:p>
        </p:txBody>
      </p:sp>
    </p:spTree>
    <p:extLst>
      <p:ext uri="{BB962C8B-B14F-4D97-AF65-F5344CB8AC3E}">
        <p14:creationId xmlns:p14="http://schemas.microsoft.com/office/powerpoint/2010/main" val="17651765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s-ES" smtClean="0"/>
              <a:t>Haga clic para modificar el estilo de título del patrón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64C2A73-8772-4EA3-A4FB-19E7B4A38CDF}" type="datetimeFigureOut">
              <a:rPr lang="es-ES" smtClean="0"/>
              <a:t>04/03/2018</a:t>
            </a:fld>
            <a:endParaRPr lang="es-ES"/>
          </a:p>
        </p:txBody>
      </p:sp>
      <p:sp>
        <p:nvSpPr>
          <p:cNvPr id="5" name="Footer Placeholder 4"/>
          <p:cNvSpPr>
            <a:spLocks noGrp="1"/>
          </p:cNvSpPr>
          <p:nvPr>
            <p:ph type="ftr" sz="quarter" idx="11"/>
          </p:nvPr>
        </p:nvSpPr>
        <p:spPr/>
        <p:txBody>
          <a:bodyPr/>
          <a:lstStyle/>
          <a:p>
            <a:endParaRPr lang="es-E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AE60025-ADBB-4D72-ACF1-72788F7AF81A}" type="slidenum">
              <a:rPr lang="es-ES" smtClean="0"/>
              <a:t>‹Nº›</a:t>
            </a:fld>
            <a:endParaRPr lang="es-ES"/>
          </a:p>
        </p:txBody>
      </p:sp>
    </p:spTree>
    <p:extLst>
      <p:ext uri="{BB962C8B-B14F-4D97-AF65-F5344CB8AC3E}">
        <p14:creationId xmlns:p14="http://schemas.microsoft.com/office/powerpoint/2010/main" val="40917874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64C2A73-8772-4EA3-A4FB-19E7B4A38CDF}" type="datetimeFigureOut">
              <a:rPr lang="es-ES" smtClean="0"/>
              <a:t>04/03/2018</a:t>
            </a:fld>
            <a:endParaRPr lang="es-ES"/>
          </a:p>
        </p:txBody>
      </p:sp>
      <p:sp>
        <p:nvSpPr>
          <p:cNvPr id="5" name="Footer Placeholder 4"/>
          <p:cNvSpPr>
            <a:spLocks noGrp="1"/>
          </p:cNvSpPr>
          <p:nvPr>
            <p:ph type="ftr" sz="quarter" idx="11"/>
          </p:nvPr>
        </p:nvSpPr>
        <p:spPr/>
        <p:txBody>
          <a:bodyPr/>
          <a:lstStyle/>
          <a:p>
            <a:endParaRPr lang="es-E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AE60025-ADBB-4D72-ACF1-72788F7AF81A}" type="slidenum">
              <a:rPr lang="es-ES" smtClean="0"/>
              <a:t>‹Nº›</a:t>
            </a:fld>
            <a:endParaRPr lang="es-ES"/>
          </a:p>
        </p:txBody>
      </p:sp>
    </p:spTree>
    <p:extLst>
      <p:ext uri="{BB962C8B-B14F-4D97-AF65-F5344CB8AC3E}">
        <p14:creationId xmlns:p14="http://schemas.microsoft.com/office/powerpoint/2010/main" val="36892690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64C2A73-8772-4EA3-A4FB-19E7B4A38CDF}" type="datetimeFigureOut">
              <a:rPr lang="es-ES" smtClean="0"/>
              <a:t>04/03/2018</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AE60025-ADBB-4D72-ACF1-72788F7AF81A}" type="slidenum">
              <a:rPr lang="es-ES" smtClean="0"/>
              <a:t>‹Nº›</a:t>
            </a:fld>
            <a:endParaRPr lang="es-ES"/>
          </a:p>
        </p:txBody>
      </p:sp>
    </p:spTree>
    <p:extLst>
      <p:ext uri="{BB962C8B-B14F-4D97-AF65-F5344CB8AC3E}">
        <p14:creationId xmlns:p14="http://schemas.microsoft.com/office/powerpoint/2010/main" val="16214065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64C2A73-8772-4EA3-A4FB-19E7B4A38CDF}" type="datetimeFigureOut">
              <a:rPr lang="es-ES" smtClean="0"/>
              <a:t>04/03/2018</a:t>
            </a:fld>
            <a:endParaRPr lang="es-ES"/>
          </a:p>
        </p:txBody>
      </p:sp>
      <p:sp>
        <p:nvSpPr>
          <p:cNvPr id="8" name="Footer Placeholder 7"/>
          <p:cNvSpPr>
            <a:spLocks noGrp="1"/>
          </p:cNvSpPr>
          <p:nvPr>
            <p:ph type="ftr" sz="quarter" idx="11"/>
          </p:nvPr>
        </p:nvSpPr>
        <p:spPr>
          <a:xfrm>
            <a:off x="561111" y="6391838"/>
            <a:ext cx="3644282" cy="304801"/>
          </a:xfrm>
        </p:spPr>
        <p:txBody>
          <a:bodyPr/>
          <a:lstStyle/>
          <a:p>
            <a:endParaRPr lang="es-ES"/>
          </a:p>
        </p:txBody>
      </p:sp>
      <p:sp>
        <p:nvSpPr>
          <p:cNvPr id="9" name="Slide Number Placeholder 8"/>
          <p:cNvSpPr>
            <a:spLocks noGrp="1"/>
          </p:cNvSpPr>
          <p:nvPr>
            <p:ph type="sldNum" sz="quarter" idx="12"/>
          </p:nvPr>
        </p:nvSpPr>
        <p:spPr/>
        <p:txBody>
          <a:bodyPr/>
          <a:lstStyle/>
          <a:p>
            <a:fld id="{1AE60025-ADBB-4D72-ACF1-72788F7AF81A}" type="slidenum">
              <a:rPr lang="es-ES" smtClean="0"/>
              <a:t>‹Nº›</a:t>
            </a:fld>
            <a:endParaRPr lang="es-ES"/>
          </a:p>
        </p:txBody>
      </p:sp>
    </p:spTree>
    <p:extLst>
      <p:ext uri="{BB962C8B-B14F-4D97-AF65-F5344CB8AC3E}">
        <p14:creationId xmlns:p14="http://schemas.microsoft.com/office/powerpoint/2010/main" val="22286512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364C2A73-8772-4EA3-A4FB-19E7B4A38CDF}" type="datetimeFigureOut">
              <a:rPr lang="es-ES" smtClean="0"/>
              <a:t>04/03/2018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E60025-ADBB-4D72-ACF1-72788F7AF81A}" type="slidenum">
              <a:rPr lang="es-ES" smtClean="0"/>
              <a:t>‹Nº›</a:t>
            </a:fld>
            <a:endParaRPr lang="es-ES"/>
          </a:p>
        </p:txBody>
      </p:sp>
    </p:spTree>
    <p:extLst>
      <p:ext uri="{BB962C8B-B14F-4D97-AF65-F5344CB8AC3E}">
        <p14:creationId xmlns:p14="http://schemas.microsoft.com/office/powerpoint/2010/main" val="36214871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364C2A73-8772-4EA3-A4FB-19E7B4A38CDF}" type="datetimeFigureOut">
              <a:rPr lang="es-ES" smtClean="0"/>
              <a:t>04/03/2018</a:t>
            </a:fld>
            <a:endParaRPr lang="es-ES"/>
          </a:p>
        </p:txBody>
      </p:sp>
      <p:sp>
        <p:nvSpPr>
          <p:cNvPr id="5" name="Footer Placeholder 4"/>
          <p:cNvSpPr>
            <a:spLocks noGrp="1"/>
          </p:cNvSpPr>
          <p:nvPr>
            <p:ph type="ftr" sz="quarter" idx="11"/>
          </p:nvPr>
        </p:nvSpPr>
        <p:spPr/>
        <p:txBody>
          <a:bodyPr/>
          <a:lstStyle/>
          <a:p>
            <a:endParaRPr lang="es-E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AE60025-ADBB-4D72-ACF1-72788F7AF81A}" type="slidenum">
              <a:rPr lang="es-ES" smtClean="0"/>
              <a:t>‹Nº›</a:t>
            </a:fld>
            <a:endParaRPr lang="es-ES"/>
          </a:p>
        </p:txBody>
      </p:sp>
    </p:spTree>
    <p:extLst>
      <p:ext uri="{BB962C8B-B14F-4D97-AF65-F5344CB8AC3E}">
        <p14:creationId xmlns:p14="http://schemas.microsoft.com/office/powerpoint/2010/main" val="1711416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64C2A73-8772-4EA3-A4FB-19E7B4A38CDF}" type="datetimeFigureOut">
              <a:rPr lang="es-ES" smtClean="0"/>
              <a:t>04/03/2018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E60025-ADBB-4D72-ACF1-72788F7AF81A}" type="slidenum">
              <a:rPr lang="es-ES" smtClean="0"/>
              <a:t>‹Nº›</a:t>
            </a:fld>
            <a:endParaRPr lang="es-ES"/>
          </a:p>
        </p:txBody>
      </p:sp>
    </p:spTree>
    <p:extLst>
      <p:ext uri="{BB962C8B-B14F-4D97-AF65-F5344CB8AC3E}">
        <p14:creationId xmlns:p14="http://schemas.microsoft.com/office/powerpoint/2010/main" val="4250099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64C2A73-8772-4EA3-A4FB-19E7B4A38CDF}" type="datetimeFigureOut">
              <a:rPr lang="es-ES" smtClean="0"/>
              <a:t>04/03/2018</a:t>
            </a:fld>
            <a:endParaRPr lang="es-ES"/>
          </a:p>
        </p:txBody>
      </p:sp>
      <p:sp>
        <p:nvSpPr>
          <p:cNvPr id="5" name="Footer Placeholder 4"/>
          <p:cNvSpPr>
            <a:spLocks noGrp="1"/>
          </p:cNvSpPr>
          <p:nvPr>
            <p:ph type="ftr" sz="quarter" idx="11"/>
          </p:nvPr>
        </p:nvSpPr>
        <p:spPr/>
        <p:txBody>
          <a:bodyPr/>
          <a:lstStyle/>
          <a:p>
            <a:endParaRPr lang="es-E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AE60025-ADBB-4D72-ACF1-72788F7AF81A}" type="slidenum">
              <a:rPr lang="es-ES" smtClean="0"/>
              <a:t>‹Nº›</a:t>
            </a:fld>
            <a:endParaRPr lang="es-ES"/>
          </a:p>
        </p:txBody>
      </p:sp>
    </p:spTree>
    <p:extLst>
      <p:ext uri="{BB962C8B-B14F-4D97-AF65-F5344CB8AC3E}">
        <p14:creationId xmlns:p14="http://schemas.microsoft.com/office/powerpoint/2010/main" val="687977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64C2A73-8772-4EA3-A4FB-19E7B4A38CDF}" type="datetimeFigureOut">
              <a:rPr lang="es-ES" smtClean="0"/>
              <a:t>04/03/2018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AE60025-ADBB-4D72-ACF1-72788F7AF81A}" type="slidenum">
              <a:rPr lang="es-ES" smtClean="0"/>
              <a:t>‹Nº›</a:t>
            </a:fld>
            <a:endParaRPr lang="es-ES"/>
          </a:p>
        </p:txBody>
      </p:sp>
    </p:spTree>
    <p:extLst>
      <p:ext uri="{BB962C8B-B14F-4D97-AF65-F5344CB8AC3E}">
        <p14:creationId xmlns:p14="http://schemas.microsoft.com/office/powerpoint/2010/main" val="2233444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364C2A73-8772-4EA3-A4FB-19E7B4A38CDF}" type="datetimeFigureOut">
              <a:rPr lang="es-ES" smtClean="0"/>
              <a:t>04/03/2018</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AE60025-ADBB-4D72-ACF1-72788F7AF81A}" type="slidenum">
              <a:rPr lang="es-ES" smtClean="0"/>
              <a:t>‹Nº›</a:t>
            </a:fld>
            <a:endParaRPr lang="es-ES"/>
          </a:p>
        </p:txBody>
      </p:sp>
    </p:spTree>
    <p:extLst>
      <p:ext uri="{BB962C8B-B14F-4D97-AF65-F5344CB8AC3E}">
        <p14:creationId xmlns:p14="http://schemas.microsoft.com/office/powerpoint/2010/main" val="3361153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364C2A73-8772-4EA3-A4FB-19E7B4A38CDF}" type="datetimeFigureOut">
              <a:rPr lang="es-ES" smtClean="0"/>
              <a:t>04/03/2018</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AE60025-ADBB-4D72-ACF1-72788F7AF81A}" type="slidenum">
              <a:rPr lang="es-ES" smtClean="0"/>
              <a:t>‹Nº›</a:t>
            </a:fld>
            <a:endParaRPr lang="es-ES"/>
          </a:p>
        </p:txBody>
      </p:sp>
    </p:spTree>
    <p:extLst>
      <p:ext uri="{BB962C8B-B14F-4D97-AF65-F5344CB8AC3E}">
        <p14:creationId xmlns:p14="http://schemas.microsoft.com/office/powerpoint/2010/main" val="2052092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4C2A73-8772-4EA3-A4FB-19E7B4A38CDF}" type="datetimeFigureOut">
              <a:rPr lang="es-ES" smtClean="0"/>
              <a:t>04/03/2018</a:t>
            </a:fld>
            <a:endParaRPr lang="es-ES"/>
          </a:p>
        </p:txBody>
      </p:sp>
      <p:sp>
        <p:nvSpPr>
          <p:cNvPr id="3" name="Footer Placeholder 2"/>
          <p:cNvSpPr>
            <a:spLocks noGrp="1"/>
          </p:cNvSpPr>
          <p:nvPr>
            <p:ph type="ftr" sz="quarter" idx="11"/>
          </p:nvPr>
        </p:nvSpPr>
        <p:spPr/>
        <p:txBody>
          <a:bodyPr/>
          <a:lstStyle/>
          <a:p>
            <a:endParaRPr lang="es-E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1AE60025-ADBB-4D72-ACF1-72788F7AF81A}" type="slidenum">
              <a:rPr lang="es-ES" smtClean="0"/>
              <a:t>‹Nº›</a:t>
            </a:fld>
            <a:endParaRPr lang="es-ES"/>
          </a:p>
        </p:txBody>
      </p:sp>
    </p:spTree>
    <p:extLst>
      <p:ext uri="{BB962C8B-B14F-4D97-AF65-F5344CB8AC3E}">
        <p14:creationId xmlns:p14="http://schemas.microsoft.com/office/powerpoint/2010/main" val="4216727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64C2A73-8772-4EA3-A4FB-19E7B4A38CDF}" type="datetimeFigureOut">
              <a:rPr lang="es-ES" smtClean="0"/>
              <a:t>04/03/2018</a:t>
            </a:fld>
            <a:endParaRPr lang="es-ES"/>
          </a:p>
        </p:txBody>
      </p:sp>
      <p:sp>
        <p:nvSpPr>
          <p:cNvPr id="6" name="Footer Placeholder 5"/>
          <p:cNvSpPr>
            <a:spLocks noGrp="1"/>
          </p:cNvSpPr>
          <p:nvPr>
            <p:ph type="ftr" sz="quarter" idx="11"/>
          </p:nvPr>
        </p:nvSpPr>
        <p:spPr/>
        <p:txBody>
          <a:bodyPr/>
          <a:lstStyle/>
          <a:p>
            <a:endParaRPr lang="es-E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AE60025-ADBB-4D72-ACF1-72788F7AF81A}" type="slidenum">
              <a:rPr lang="es-ES" smtClean="0"/>
              <a:t>‹Nº›</a:t>
            </a:fld>
            <a:endParaRPr lang="es-ES"/>
          </a:p>
        </p:txBody>
      </p:sp>
    </p:spTree>
    <p:extLst>
      <p:ext uri="{BB962C8B-B14F-4D97-AF65-F5344CB8AC3E}">
        <p14:creationId xmlns:p14="http://schemas.microsoft.com/office/powerpoint/2010/main" val="3285100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s-ES" smtClean="0"/>
              <a:t>Haga clic en el icono para agregar una imagen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64C2A73-8772-4EA3-A4FB-19E7B4A38CDF}" type="datetimeFigureOut">
              <a:rPr lang="es-ES" smtClean="0"/>
              <a:t>04/03/2018</a:t>
            </a:fld>
            <a:endParaRPr lang="es-ES"/>
          </a:p>
        </p:txBody>
      </p:sp>
      <p:sp>
        <p:nvSpPr>
          <p:cNvPr id="6" name="Footer Placeholder 5"/>
          <p:cNvSpPr>
            <a:spLocks noGrp="1"/>
          </p:cNvSpPr>
          <p:nvPr>
            <p:ph type="ftr" sz="quarter" idx="11"/>
          </p:nvPr>
        </p:nvSpPr>
        <p:spPr/>
        <p:txBody>
          <a:bodyPr/>
          <a:lstStyle/>
          <a:p>
            <a:endParaRPr lang="es-E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AE60025-ADBB-4D72-ACF1-72788F7AF81A}" type="slidenum">
              <a:rPr lang="es-ES" smtClean="0"/>
              <a:t>‹Nº›</a:t>
            </a:fld>
            <a:endParaRPr lang="es-ES"/>
          </a:p>
        </p:txBody>
      </p:sp>
    </p:spTree>
    <p:extLst>
      <p:ext uri="{BB962C8B-B14F-4D97-AF65-F5344CB8AC3E}">
        <p14:creationId xmlns:p14="http://schemas.microsoft.com/office/powerpoint/2010/main" val="4105069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364C2A73-8772-4EA3-A4FB-19E7B4A38CDF}" type="datetimeFigureOut">
              <a:rPr lang="es-ES" smtClean="0"/>
              <a:t>04/03/2018</a:t>
            </a:fld>
            <a:endParaRPr lang="es-E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s-E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1AE60025-ADBB-4D72-ACF1-72788F7AF81A}" type="slidenum">
              <a:rPr lang="es-ES" smtClean="0"/>
              <a:t>‹Nº›</a:t>
            </a:fld>
            <a:endParaRPr lang="es-ES"/>
          </a:p>
        </p:txBody>
      </p:sp>
    </p:spTree>
    <p:extLst>
      <p:ext uri="{BB962C8B-B14F-4D97-AF65-F5344CB8AC3E}">
        <p14:creationId xmlns:p14="http://schemas.microsoft.com/office/powerpoint/2010/main" val="887497785"/>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 id="2147483711"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15562" y="1012305"/>
            <a:ext cx="8761413" cy="706964"/>
          </a:xfrm>
        </p:spPr>
        <p:txBody>
          <a:bodyPr/>
          <a:lstStyle/>
          <a:p>
            <a:r>
              <a:rPr lang="es-ES" sz="4800" dirty="0" smtClean="0"/>
              <a:t>INTENSIDAD DE CORRIENTE</a:t>
            </a:r>
            <a:endParaRPr lang="es-ES" sz="4800" dirty="0"/>
          </a:p>
        </p:txBody>
      </p:sp>
      <p:sp>
        <p:nvSpPr>
          <p:cNvPr id="3" name="Marcador de contenido 2"/>
          <p:cNvSpPr>
            <a:spLocks noGrp="1"/>
          </p:cNvSpPr>
          <p:nvPr>
            <p:ph idx="1"/>
          </p:nvPr>
        </p:nvSpPr>
        <p:spPr>
          <a:xfrm>
            <a:off x="1154954" y="2331076"/>
            <a:ext cx="8825659" cy="3688724"/>
          </a:xfrm>
        </p:spPr>
        <p:txBody>
          <a:bodyPr/>
          <a:lstStyle/>
          <a:p>
            <a:pPr marL="0" indent="0">
              <a:buNone/>
            </a:pPr>
            <a:r>
              <a:rPr lang="es-ES" dirty="0"/>
              <a:t>La intensidad de corriente eléctrica(I) es la cantidad de electricidad o carga eléctrica(Q) que circula por un circuito en la unidad de tiempo(t). Para denominar la Intensidad se utiliza la letra I y su unidad es el </a:t>
            </a:r>
            <a:r>
              <a:rPr lang="es-ES" b="1" dirty="0"/>
              <a:t>Amperio</a:t>
            </a:r>
            <a:r>
              <a:rPr lang="es-ES" dirty="0"/>
              <a:t>(A</a:t>
            </a:r>
            <a:r>
              <a:rPr lang="es-ES" dirty="0" smtClean="0"/>
              <a:t>)</a:t>
            </a:r>
          </a:p>
          <a:p>
            <a:pPr marL="0" indent="0">
              <a:buNone/>
            </a:pPr>
            <a:r>
              <a:rPr lang="es-ES" dirty="0"/>
              <a:t>Si la intensidad permanece constante, utilizando incrementos finitos de tiempo. Si por el contrario la intensidad es variable la fórmula anterior nos dará el valor de la intensidad media en el intervalo de </a:t>
            </a:r>
            <a:r>
              <a:rPr lang="es-ES" dirty="0" smtClean="0"/>
              <a:t>tiempo considerado.</a:t>
            </a:r>
          </a:p>
          <a:p>
            <a:pPr marL="0" indent="0">
              <a:buNone/>
            </a:pPr>
            <a:endParaRPr lang="es-ES" dirty="0"/>
          </a:p>
        </p:txBody>
      </p:sp>
      <p:pic>
        <p:nvPicPr>
          <p:cNvPr id="4" name="Imagen 3"/>
          <p:cNvPicPr>
            <a:picLocks noChangeAspect="1"/>
          </p:cNvPicPr>
          <p:nvPr/>
        </p:nvPicPr>
        <p:blipFill>
          <a:blip r:embed="rId2"/>
          <a:stretch>
            <a:fillRect/>
          </a:stretch>
        </p:blipFill>
        <p:spPr>
          <a:xfrm>
            <a:off x="6130141" y="4438649"/>
            <a:ext cx="3490377" cy="2048959"/>
          </a:xfrm>
          <a:prstGeom prst="rect">
            <a:avLst/>
          </a:prstGeom>
        </p:spPr>
      </p:pic>
    </p:spTree>
    <p:extLst>
      <p:ext uri="{BB962C8B-B14F-4D97-AF65-F5344CB8AC3E}">
        <p14:creationId xmlns:p14="http://schemas.microsoft.com/office/powerpoint/2010/main" val="34311177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a de reuniones Ion">
  <a:themeElements>
    <a:clrScheme name="Sala de reuniones 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Sala de reuniones 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la de reuniones 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6</TotalTime>
  <Words>43</Words>
  <Application>Microsoft Office PowerPoint</Application>
  <PresentationFormat>Panorámica</PresentationFormat>
  <Paragraphs>3</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Century Gothic</vt:lpstr>
      <vt:lpstr>Wingdings 3</vt:lpstr>
      <vt:lpstr>Sala de reuniones Ion</vt:lpstr>
      <vt:lpstr>INTENSIDAD DE CORRIENTE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INTENSIDAD DE CORRIENTE</dc:title>
  <dc:creator>Paula Andrea Garcia</dc:creator>
  <cp:lastModifiedBy>Paula Andrea Garcia</cp:lastModifiedBy>
  <cp:revision>1</cp:revision>
  <dcterms:created xsi:type="dcterms:W3CDTF">2018-03-05T02:21:41Z</dcterms:created>
  <dcterms:modified xsi:type="dcterms:W3CDTF">2018-03-05T02:27:45Z</dcterms:modified>
</cp:coreProperties>
</file>