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894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1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5991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0528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483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5657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515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21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447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85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20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87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3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509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72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52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3B567-A327-498F-B65B-DBC5AF6A50DC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04A2CC-089B-4086-8949-7D8B8B9C8F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429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600" b="1" i="1" dirty="0" smtClean="0"/>
              <a:t>LONGITUD</a:t>
            </a:r>
            <a:endParaRPr lang="es-ES" sz="6600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116"/>
          </a:xfrm>
        </p:spPr>
        <p:txBody>
          <a:bodyPr/>
          <a:lstStyle/>
          <a:p>
            <a:r>
              <a:rPr lang="es-ES" dirty="0" smtClean="0"/>
              <a:t>El concepto de longitud tiene su origen en la palabra latina longitud o /y se destina a nombrar a la magnitud física que permite marcar la distancia que separa dos puntos en el espacio, la cual se puede medir, de acuerdo con El Sistema Internacional, valiéndose de la unidad metro y en el sistema ingles </a:t>
            </a:r>
            <a:r>
              <a:rPr lang="es-ES" smtClean="0"/>
              <a:t>en yarda.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8512" y="2821681"/>
            <a:ext cx="4531753" cy="339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2167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63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Faceta</vt:lpstr>
      <vt:lpstr>LONGITUD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LONGITUD</dc:title>
  <dc:creator>Paula Andrea Garcia</dc:creator>
  <cp:lastModifiedBy>Paula Andrea Garcia</cp:lastModifiedBy>
  <cp:revision>2</cp:revision>
  <dcterms:created xsi:type="dcterms:W3CDTF">2018-03-04T23:47:07Z</dcterms:created>
  <dcterms:modified xsi:type="dcterms:W3CDTF">2018-03-04T23:55:16Z</dcterms:modified>
</cp:coreProperties>
</file>