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2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55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3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7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55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8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66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88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8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2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7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7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78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6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AA61A6-EC72-4F91-8230-DC6B09F91B36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160D9E-DE69-4ADE-8AF3-761DA4B5C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7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Newton_(unidad)" TargetMode="External"/><Relationship Id="rId13" Type="http://schemas.openxmlformats.org/officeDocument/2006/relationships/hyperlink" Target="https://es.wikipedia.org/wiki/Pulgada_cuadrada" TargetMode="External"/><Relationship Id="rId3" Type="http://schemas.openxmlformats.org/officeDocument/2006/relationships/hyperlink" Target="https://es.wikipedia.org/wiki/Perpendicular" TargetMode="External"/><Relationship Id="rId7" Type="http://schemas.openxmlformats.org/officeDocument/2006/relationships/hyperlink" Target="https://es.wikipedia.org/wiki/Fuerza" TargetMode="External"/><Relationship Id="rId12" Type="http://schemas.openxmlformats.org/officeDocument/2006/relationships/hyperlink" Target="https://es.wikipedia.org/wiki/Libra_(unidad_de_fuerza)" TargetMode="External"/><Relationship Id="rId2" Type="http://schemas.openxmlformats.org/officeDocument/2006/relationships/hyperlink" Target="https://es.wikipedia.org/wiki/Magnitud_f%C3%ADs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ascal_(unidad_de_presi%C3%B3n)" TargetMode="External"/><Relationship Id="rId11" Type="http://schemas.openxmlformats.org/officeDocument/2006/relationships/hyperlink" Target="https://es.wikipedia.org/wiki/Libra_por_pulgada_cuadrada" TargetMode="External"/><Relationship Id="rId5" Type="http://schemas.openxmlformats.org/officeDocument/2006/relationships/hyperlink" Target="https://es.wikipedia.org/wiki/Sistema_Internacional_de_Unidades" TargetMode="External"/><Relationship Id="rId10" Type="http://schemas.openxmlformats.org/officeDocument/2006/relationships/hyperlink" Target="https://es.wikipedia.org/wiki/Unidades_de_longitud" TargetMode="External"/><Relationship Id="rId4" Type="http://schemas.openxmlformats.org/officeDocument/2006/relationships/hyperlink" Target="https://es.wikipedia.org/wiki/Unidad_de_superficie" TargetMode="External"/><Relationship Id="rId9" Type="http://schemas.openxmlformats.org/officeDocument/2006/relationships/hyperlink" Target="https://es.wikipedia.org/wiki/Metro_cuadra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76071"/>
            <a:ext cx="9601196" cy="1303867"/>
          </a:xfrm>
        </p:spPr>
        <p:txBody>
          <a:bodyPr/>
          <a:lstStyle/>
          <a:p>
            <a:r>
              <a:rPr lang="es-ES" sz="7200" dirty="0" smtClean="0"/>
              <a:t>PRESION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079938"/>
            <a:ext cx="9601196" cy="3795930"/>
          </a:xfrm>
        </p:spPr>
        <p:txBody>
          <a:bodyPr>
            <a:normAutofit/>
          </a:bodyPr>
          <a:lstStyle/>
          <a:p>
            <a:r>
              <a:rPr lang="es-ES" dirty="0"/>
              <a:t>La </a:t>
            </a:r>
            <a:r>
              <a:rPr lang="es-ES" b="1" dirty="0" smtClean="0"/>
              <a:t>presión</a:t>
            </a:r>
            <a:r>
              <a:rPr lang="es-ES" dirty="0" smtClean="0"/>
              <a:t> </a:t>
            </a:r>
            <a:r>
              <a:rPr lang="es-ES" dirty="0"/>
              <a:t>es una </a:t>
            </a:r>
            <a:r>
              <a:rPr lang="es-ES" dirty="0">
                <a:hlinkClick r:id="rId2" tooltip="Magnitud física"/>
              </a:rPr>
              <a:t>magnitud física</a:t>
            </a:r>
            <a:r>
              <a:rPr lang="es-ES" dirty="0"/>
              <a:t> que mide la proyección de la fuerza en dirección </a:t>
            </a:r>
            <a:r>
              <a:rPr lang="es-ES" dirty="0">
                <a:hlinkClick r:id="rId3" tooltip="Perpendicular"/>
              </a:rPr>
              <a:t>perpendicular</a:t>
            </a:r>
            <a:r>
              <a:rPr lang="es-ES" dirty="0"/>
              <a:t> por </a:t>
            </a:r>
            <a:r>
              <a:rPr lang="es-ES" dirty="0">
                <a:hlinkClick r:id="rId4" tooltip="Unidad de superficie"/>
              </a:rPr>
              <a:t>unidad de superficie</a:t>
            </a:r>
            <a:r>
              <a:rPr lang="es-ES" dirty="0"/>
              <a:t>, y sirve para caracterizar cómo se aplica una determinada fuerza resultante sobre una línea.</a:t>
            </a:r>
          </a:p>
          <a:p>
            <a:r>
              <a:rPr lang="es-ES" dirty="0"/>
              <a:t>En el </a:t>
            </a:r>
            <a:r>
              <a:rPr lang="es-ES" dirty="0">
                <a:hlinkClick r:id="rId5" tooltip="Sistema Internacional de Unidades"/>
              </a:rPr>
              <a:t>Sistema Internacional de Unidades</a:t>
            </a:r>
            <a:r>
              <a:rPr lang="es-ES" dirty="0"/>
              <a:t> la presión se mide en una unidad derivada que se denomina </a:t>
            </a:r>
            <a:r>
              <a:rPr lang="es-ES" dirty="0">
                <a:hlinkClick r:id="rId6" tooltip="Pascal (unidad de presión)"/>
              </a:rPr>
              <a:t>pascal</a:t>
            </a:r>
            <a:r>
              <a:rPr lang="es-ES" dirty="0"/>
              <a:t> (Pa) que es equivalente a una </a:t>
            </a:r>
            <a:r>
              <a:rPr lang="es-ES" dirty="0">
                <a:hlinkClick r:id="rId7" tooltip="Fuerza"/>
              </a:rPr>
              <a:t>fuerza</a:t>
            </a:r>
            <a:r>
              <a:rPr lang="es-ES" dirty="0"/>
              <a:t> total de un </a:t>
            </a:r>
            <a:r>
              <a:rPr lang="es-ES" dirty="0">
                <a:hlinkClick r:id="rId8" tooltip="Newton (unidad)"/>
              </a:rPr>
              <a:t>newton</a:t>
            </a:r>
            <a:r>
              <a:rPr lang="es-ES" dirty="0"/>
              <a:t> (N) actuando uniformemente en un </a:t>
            </a:r>
            <a:r>
              <a:rPr lang="es-ES" dirty="0">
                <a:hlinkClick r:id="rId9" tooltip="Metro cuadrado"/>
              </a:rPr>
              <a:t>metro cuadrado</a:t>
            </a:r>
            <a:r>
              <a:rPr lang="es-ES" dirty="0"/>
              <a:t> (</a:t>
            </a:r>
            <a:r>
              <a:rPr lang="es-ES"/>
              <a:t>m²</a:t>
            </a:r>
            <a:r>
              <a:rPr lang="es-ES" smtClean="0"/>
              <a:t>).​ </a:t>
            </a:r>
            <a:r>
              <a:rPr lang="es-ES" dirty="0"/>
              <a:t>En el </a:t>
            </a:r>
            <a:r>
              <a:rPr lang="es-ES" dirty="0">
                <a:hlinkClick r:id="rId10" tooltip="Unidades de longitud"/>
              </a:rPr>
              <a:t>Sistema Inglés</a:t>
            </a:r>
            <a:r>
              <a:rPr lang="es-ES" dirty="0"/>
              <a:t> la presión se mide en </a:t>
            </a:r>
            <a:r>
              <a:rPr lang="es-ES" dirty="0">
                <a:hlinkClick r:id="rId11" tooltip="Libra por pulgada cuadrada"/>
              </a:rPr>
              <a:t>libra por pulgada cuadrada</a:t>
            </a:r>
            <a:r>
              <a:rPr lang="es-ES" dirty="0"/>
              <a:t> (</a:t>
            </a:r>
            <a:r>
              <a:rPr lang="es-ES" dirty="0" err="1"/>
              <a:t>pound</a:t>
            </a:r>
            <a:r>
              <a:rPr lang="es-ES" dirty="0"/>
              <a:t> per </a:t>
            </a:r>
            <a:r>
              <a:rPr lang="es-ES" dirty="0" err="1"/>
              <a:t>square</a:t>
            </a:r>
            <a:r>
              <a:rPr lang="es-ES" dirty="0"/>
              <a:t> </a:t>
            </a:r>
            <a:r>
              <a:rPr lang="es-ES" dirty="0" err="1"/>
              <a:t>inch</a:t>
            </a:r>
            <a:r>
              <a:rPr lang="es-ES" dirty="0"/>
              <a:t> o psi) que es equivalente a una fuerza total de una </a:t>
            </a:r>
            <a:r>
              <a:rPr lang="es-ES" dirty="0">
                <a:hlinkClick r:id="rId12" tooltip="Libra (unidad de fuerza)"/>
              </a:rPr>
              <a:t>libra</a:t>
            </a:r>
            <a:r>
              <a:rPr lang="es-ES" dirty="0"/>
              <a:t> actuando en una </a:t>
            </a:r>
            <a:r>
              <a:rPr lang="es-ES" dirty="0">
                <a:hlinkClick r:id="rId13" tooltip="Pulgada cuadrada"/>
              </a:rPr>
              <a:t>pulgada cuadrada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0103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2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Orgánico</vt:lpstr>
      <vt:lpstr>PRESION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PRESION </dc:title>
  <dc:creator>Paula Andrea Garcia</dc:creator>
  <cp:lastModifiedBy>Paula Andrea Garcia</cp:lastModifiedBy>
  <cp:revision>1</cp:revision>
  <dcterms:created xsi:type="dcterms:W3CDTF">2018-03-05T03:55:53Z</dcterms:created>
  <dcterms:modified xsi:type="dcterms:W3CDTF">2018-03-05T03:58:56Z</dcterms:modified>
</cp:coreProperties>
</file>