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83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98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11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63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22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16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56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41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34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265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84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1618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34291"/>
          </a:xfrm>
        </p:spPr>
        <p:txBody>
          <a:bodyPr>
            <a:normAutofit/>
          </a:bodyPr>
          <a:lstStyle/>
          <a:p>
            <a:pPr algn="ctr"/>
            <a:r>
              <a:rPr lang="es-ES" sz="6600" dirty="0" smtClean="0"/>
              <a:t>área</a:t>
            </a:r>
            <a:endParaRPr lang="es-ES" sz="6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0499" y="2311929"/>
            <a:ext cx="9884535" cy="3798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El área es la cantidad de superficie de una figura plana. Dicho de otra manera es el tamaño de la región interna de una figura geométrica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El área se mide en unidades al cuadrado: metros cuadrados, centímetros cuadrados, pulgadas cuadradas, </a:t>
            </a:r>
            <a:r>
              <a:rPr lang="es-ES" dirty="0" smtClean="0"/>
              <a:t>etc.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28" name="Picture 4" descr="Resultado de imagen para area definicion matema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566" y="381858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038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63</TotalTime>
  <Words>50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Corbel</vt:lpstr>
      <vt:lpstr>Wingdings</vt:lpstr>
      <vt:lpstr>Con bandas</vt:lpstr>
      <vt:lpstr>área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Intensidad luminosa</dc:title>
  <dc:creator>Paula Andrea Garcia</dc:creator>
  <cp:lastModifiedBy>Paula Andrea Garcia</cp:lastModifiedBy>
  <cp:revision>2</cp:revision>
  <dcterms:created xsi:type="dcterms:W3CDTF">2018-03-05T02:42:02Z</dcterms:created>
  <dcterms:modified xsi:type="dcterms:W3CDTF">2018-03-05T03:45:17Z</dcterms:modified>
</cp:coreProperties>
</file>