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9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C67AC38B-845B-4F30-89EB-AE91BE7CE03A}" type="datetimeFigureOut">
              <a:rPr lang="es-ES" smtClean="0"/>
              <a:t>04/03/2018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14B96C52-EF4F-45DA-A2D8-5CE19B27BC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116959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AC38B-845B-4F30-89EB-AE91BE7CE03A}" type="datetimeFigureOut">
              <a:rPr lang="es-ES" smtClean="0"/>
              <a:t>04/03/2018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96C52-EF4F-45DA-A2D8-5CE19B27BC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05618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AC38B-845B-4F30-89EB-AE91BE7CE03A}" type="datetimeFigureOut">
              <a:rPr lang="es-ES" smtClean="0"/>
              <a:t>04/03/2018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96C52-EF4F-45DA-A2D8-5CE19B27BC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24305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AC38B-845B-4F30-89EB-AE91BE7CE03A}" type="datetimeFigureOut">
              <a:rPr lang="es-ES" smtClean="0"/>
              <a:t>04/03/2018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96C52-EF4F-45DA-A2D8-5CE19B27BC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640232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AC38B-845B-4F30-89EB-AE91BE7CE03A}" type="datetimeFigureOut">
              <a:rPr lang="es-ES" smtClean="0"/>
              <a:t>04/03/2018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96C52-EF4F-45DA-A2D8-5CE19B27BC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378933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AC38B-845B-4F30-89EB-AE91BE7CE03A}" type="datetimeFigureOut">
              <a:rPr lang="es-ES" smtClean="0"/>
              <a:t>04/03/2018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96C52-EF4F-45DA-A2D8-5CE19B27BC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792311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AC38B-845B-4F30-89EB-AE91BE7CE03A}" type="datetimeFigureOut">
              <a:rPr lang="es-ES" smtClean="0"/>
              <a:t>04/03/2018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96C52-EF4F-45DA-A2D8-5CE19B27BC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6118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AC38B-845B-4F30-89EB-AE91BE7CE03A}" type="datetimeFigureOut">
              <a:rPr lang="es-ES" smtClean="0"/>
              <a:t>04/03/2018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96C52-EF4F-45DA-A2D8-5CE19B27BC8B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61925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AC38B-845B-4F30-89EB-AE91BE7CE03A}" type="datetimeFigureOut">
              <a:rPr lang="es-ES" smtClean="0"/>
              <a:t>04/03/2018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96C52-EF4F-45DA-A2D8-5CE19B27BC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92209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AC38B-845B-4F30-89EB-AE91BE7CE03A}" type="datetimeFigureOut">
              <a:rPr lang="es-ES" smtClean="0"/>
              <a:t>04/03/2018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96C52-EF4F-45DA-A2D8-5CE19B27BC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73316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AC38B-845B-4F30-89EB-AE91BE7CE03A}" type="datetimeFigureOut">
              <a:rPr lang="es-ES" smtClean="0"/>
              <a:t>04/03/2018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96C52-EF4F-45DA-A2D8-5CE19B27BC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5274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AC38B-845B-4F30-89EB-AE91BE7CE03A}" type="datetimeFigureOut">
              <a:rPr lang="es-ES" smtClean="0"/>
              <a:t>04/03/2018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96C52-EF4F-45DA-A2D8-5CE19B27BC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74888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AC38B-845B-4F30-89EB-AE91BE7CE03A}" type="datetimeFigureOut">
              <a:rPr lang="es-ES" smtClean="0"/>
              <a:t>04/03/2018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96C52-EF4F-45DA-A2D8-5CE19B27BC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83520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AC38B-845B-4F30-89EB-AE91BE7CE03A}" type="datetimeFigureOut">
              <a:rPr lang="es-ES" smtClean="0"/>
              <a:t>04/03/2018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96C52-EF4F-45DA-A2D8-5CE19B27BC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7183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AC38B-845B-4F30-89EB-AE91BE7CE03A}" type="datetimeFigureOut">
              <a:rPr lang="es-ES" smtClean="0"/>
              <a:t>04/03/2018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96C52-EF4F-45DA-A2D8-5CE19B27BC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58451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AC38B-845B-4F30-89EB-AE91BE7CE03A}" type="datetimeFigureOut">
              <a:rPr lang="es-ES" smtClean="0"/>
              <a:t>04/03/2018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96C52-EF4F-45DA-A2D8-5CE19B27BC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70520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AC38B-845B-4F30-89EB-AE91BE7CE03A}" type="datetimeFigureOut">
              <a:rPr lang="es-ES" smtClean="0"/>
              <a:t>04/03/2018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96C52-EF4F-45DA-A2D8-5CE19B27BC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87246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C67AC38B-845B-4F30-89EB-AE91BE7CE03A}" type="datetimeFigureOut">
              <a:rPr lang="es-ES" smtClean="0"/>
              <a:t>04/03/2018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4B96C52-EF4F-45DA-A2D8-5CE19B27BC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676316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es.wikipedia.org/wiki/Energ%C3%ADa" TargetMode="External"/><Relationship Id="rId13" Type="http://schemas.openxmlformats.org/officeDocument/2006/relationships/hyperlink" Target="https://es.wikipedia.org/wiki/Mec%C3%A1nica_cl%C3%A1sica" TargetMode="External"/><Relationship Id="rId3" Type="http://schemas.openxmlformats.org/officeDocument/2006/relationships/hyperlink" Target="https://es.wikipedia.org/wiki/Magnitud_f%C3%ADsica" TargetMode="External"/><Relationship Id="rId7" Type="http://schemas.openxmlformats.org/officeDocument/2006/relationships/hyperlink" Target="https://es.wikipedia.org/wiki/Esfuerzo_interno" TargetMode="External"/><Relationship Id="rId12" Type="http://schemas.openxmlformats.org/officeDocument/2006/relationships/hyperlink" Target="https://es.wikipedia.org/wiki/Isaac_Newton" TargetMode="External"/><Relationship Id="rId17" Type="http://schemas.openxmlformats.org/officeDocument/2006/relationships/image" Target="../media/image4.jpeg"/><Relationship Id="rId2" Type="http://schemas.openxmlformats.org/officeDocument/2006/relationships/hyperlink" Target="https://es.wikipedia.org/wiki/F%C3%ADsica" TargetMode="External"/><Relationship Id="rId16" Type="http://schemas.openxmlformats.org/officeDocument/2006/relationships/hyperlink" Target="https://es.wikipedia.org/wiki/Mas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s.wikipedia.org/wiki/Sistema_de_part%C3%ADculas_(f%C3%ADsica)" TargetMode="External"/><Relationship Id="rId11" Type="http://schemas.openxmlformats.org/officeDocument/2006/relationships/hyperlink" Target="https://es.wikipedia.org/wiki/Newton_(unidad)" TargetMode="External"/><Relationship Id="rId5" Type="http://schemas.openxmlformats.org/officeDocument/2006/relationships/hyperlink" Target="https://es.wikipedia.org/wiki/Punto_material" TargetMode="External"/><Relationship Id="rId15" Type="http://schemas.openxmlformats.org/officeDocument/2006/relationships/hyperlink" Target="https://es.wikipedia.org/wiki/Aceleraci%C3%B3n" TargetMode="External"/><Relationship Id="rId10" Type="http://schemas.openxmlformats.org/officeDocument/2006/relationships/hyperlink" Target="https://es.wikipedia.org/wiki/Unidad_de_medida" TargetMode="External"/><Relationship Id="rId4" Type="http://schemas.openxmlformats.org/officeDocument/2006/relationships/hyperlink" Target="https://es.wikipedia.org/wiki/Cantidad_de_movimiento" TargetMode="External"/><Relationship Id="rId9" Type="http://schemas.openxmlformats.org/officeDocument/2006/relationships/hyperlink" Target="https://es.wikipedia.org/wiki/Sistema_Internacional_de_Unidades" TargetMode="External"/><Relationship Id="rId14" Type="http://schemas.openxmlformats.org/officeDocument/2006/relationships/hyperlink" Target="https://es.wikipedia.org/wiki/Unidades_derivadas_del_Sistema_Internaciona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270715"/>
          </a:xfrm>
        </p:spPr>
        <p:txBody>
          <a:bodyPr>
            <a:noAutofit/>
          </a:bodyPr>
          <a:lstStyle/>
          <a:p>
            <a:pPr algn="ctr"/>
            <a:r>
              <a:rPr lang="es-ES" sz="9600" dirty="0" smtClean="0"/>
              <a:t>fuerza</a:t>
            </a:r>
            <a:endParaRPr lang="es-ES" sz="9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85801" y="1880315"/>
            <a:ext cx="10131425" cy="255001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ES" dirty="0"/>
              <a:t>En </a:t>
            </a:r>
            <a:r>
              <a:rPr lang="es-ES" dirty="0">
                <a:hlinkClick r:id="rId2" tooltip="Física"/>
              </a:rPr>
              <a:t>física</a:t>
            </a:r>
            <a:r>
              <a:rPr lang="es-ES" dirty="0"/>
              <a:t>, la </a:t>
            </a:r>
            <a:r>
              <a:rPr lang="es-ES" b="1" dirty="0"/>
              <a:t>fuerza</a:t>
            </a:r>
            <a:r>
              <a:rPr lang="es-ES" dirty="0"/>
              <a:t> es una </a:t>
            </a:r>
            <a:r>
              <a:rPr lang="es-ES" dirty="0">
                <a:hlinkClick r:id="rId3" tooltip="Magnitud física"/>
              </a:rPr>
              <a:t>magnitud</a:t>
            </a:r>
            <a:r>
              <a:rPr lang="es-ES" dirty="0"/>
              <a:t> vectorial que mide la razón de cambio de </a:t>
            </a:r>
            <a:r>
              <a:rPr lang="es-ES" dirty="0">
                <a:hlinkClick r:id="rId4" tooltip="Cantidad de movimiento"/>
              </a:rPr>
              <a:t>momento lineal</a:t>
            </a:r>
            <a:r>
              <a:rPr lang="es-ES" dirty="0"/>
              <a:t> entre dos </a:t>
            </a:r>
            <a:r>
              <a:rPr lang="es-ES" dirty="0">
                <a:hlinkClick r:id="rId5" tooltip="Punto material"/>
              </a:rPr>
              <a:t>partículas</a:t>
            </a:r>
            <a:r>
              <a:rPr lang="es-ES" dirty="0"/>
              <a:t> o </a:t>
            </a:r>
            <a:r>
              <a:rPr lang="es-ES" dirty="0">
                <a:hlinkClick r:id="rId6" tooltip="Sistema de partículas (física)"/>
              </a:rPr>
              <a:t>sistemas de partículas</a:t>
            </a:r>
            <a:r>
              <a:rPr lang="es-ES" dirty="0"/>
              <a:t>. Según una definición clásica, fuerza es todo agente capaz de modificar la cantidad de movimiento o la forma de los materiales. No debe confundirse con los conceptos de </a:t>
            </a:r>
            <a:r>
              <a:rPr lang="es-ES" dirty="0">
                <a:hlinkClick r:id="rId7" tooltip="Esfuerzo interno"/>
              </a:rPr>
              <a:t>esfuerzo</a:t>
            </a:r>
            <a:r>
              <a:rPr lang="es-ES" dirty="0"/>
              <a:t> o de </a:t>
            </a:r>
            <a:r>
              <a:rPr lang="es-ES" dirty="0">
                <a:hlinkClick r:id="rId8" tooltip="Energía"/>
              </a:rPr>
              <a:t>energía</a:t>
            </a:r>
            <a:r>
              <a:rPr lang="es-ES" dirty="0" smtClean="0"/>
              <a:t>.</a:t>
            </a:r>
          </a:p>
          <a:p>
            <a:pPr marL="0" indent="0">
              <a:buNone/>
            </a:pPr>
            <a:r>
              <a:rPr lang="es-ES" dirty="0"/>
              <a:t>En el </a:t>
            </a:r>
            <a:r>
              <a:rPr lang="es-ES" dirty="0">
                <a:hlinkClick r:id="rId9" tooltip="Sistema Internacional de Unidades"/>
              </a:rPr>
              <a:t>Sistema Internacional de Unidades</a:t>
            </a:r>
            <a:r>
              <a:rPr lang="es-ES" dirty="0"/>
              <a:t>, la </a:t>
            </a:r>
            <a:r>
              <a:rPr lang="es-ES" dirty="0">
                <a:hlinkClick r:id="rId10" tooltip="Unidad de medida"/>
              </a:rPr>
              <a:t>unidad de medida</a:t>
            </a:r>
            <a:r>
              <a:rPr lang="es-ES" dirty="0"/>
              <a:t> de fuerza es el </a:t>
            </a:r>
            <a:r>
              <a:rPr lang="es-ES" dirty="0">
                <a:hlinkClick r:id="rId11" tooltip="Newton (unidad)"/>
              </a:rPr>
              <a:t>newton</a:t>
            </a:r>
            <a:r>
              <a:rPr lang="es-ES" dirty="0"/>
              <a:t> que se representa con el símbolo </a:t>
            </a:r>
            <a:r>
              <a:rPr lang="es-ES" b="1" dirty="0"/>
              <a:t>N</a:t>
            </a:r>
            <a:r>
              <a:rPr lang="es-ES" dirty="0"/>
              <a:t>, nombrada así en reconocimiento a </a:t>
            </a:r>
            <a:r>
              <a:rPr lang="es-ES" dirty="0">
                <a:hlinkClick r:id="rId12" tooltip="Isaac Newton"/>
              </a:rPr>
              <a:t>Isaac Newton</a:t>
            </a:r>
            <a:r>
              <a:rPr lang="es-ES" dirty="0"/>
              <a:t> por su aportación a la física, especialmente a la </a:t>
            </a:r>
            <a:r>
              <a:rPr lang="es-ES" dirty="0">
                <a:hlinkClick r:id="rId13" tooltip="Mecánica clásica"/>
              </a:rPr>
              <a:t>mecánica clásica</a:t>
            </a:r>
            <a:r>
              <a:rPr lang="es-ES" dirty="0"/>
              <a:t>. El newton es una </a:t>
            </a:r>
            <a:r>
              <a:rPr lang="es-ES" dirty="0">
                <a:hlinkClick r:id="rId14" tooltip="Unidades derivadas del Sistema Internacional"/>
              </a:rPr>
              <a:t>unidad derivada del Sistema Internacional de Unidades</a:t>
            </a:r>
            <a:r>
              <a:rPr lang="es-ES" dirty="0"/>
              <a:t> que se define como la fuerza necesaria para proporcionar una </a:t>
            </a:r>
            <a:r>
              <a:rPr lang="es-ES" dirty="0">
                <a:hlinkClick r:id="rId15" tooltip="Aceleración"/>
              </a:rPr>
              <a:t>aceleración</a:t>
            </a:r>
            <a:r>
              <a:rPr lang="es-ES" dirty="0"/>
              <a:t> de 1 m/s² a un objeto de 1 kg de </a:t>
            </a:r>
            <a:r>
              <a:rPr lang="es-ES" dirty="0">
                <a:hlinkClick r:id="rId16" tooltip="Masa"/>
              </a:rPr>
              <a:t>masa</a:t>
            </a:r>
            <a:r>
              <a:rPr lang="es-ES" dirty="0"/>
              <a:t>.</a:t>
            </a:r>
            <a:endParaRPr lang="es-ES" dirty="0"/>
          </a:p>
        </p:txBody>
      </p:sp>
      <p:pic>
        <p:nvPicPr>
          <p:cNvPr id="2050" name="Picture 2" descr="Resultado de imagen para fuerza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203" y="4640800"/>
            <a:ext cx="4333875" cy="184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31246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TM03457452[[fn=Celestial]]</Template>
  <TotalTime>133</TotalTime>
  <Words>2</Words>
  <Application>Microsoft Office PowerPoint</Application>
  <PresentationFormat>Panorámica</PresentationFormat>
  <Paragraphs>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Celestial</vt:lpstr>
      <vt:lpstr>fuerza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TEMPERATURA</dc:title>
  <dc:creator>Paula Andrea Garcia</dc:creator>
  <cp:lastModifiedBy>Paula Andrea Garcia</cp:lastModifiedBy>
  <cp:revision>3</cp:revision>
  <dcterms:created xsi:type="dcterms:W3CDTF">2018-03-05T02:05:27Z</dcterms:created>
  <dcterms:modified xsi:type="dcterms:W3CDTF">2018-03-05T04:18:33Z</dcterms:modified>
</cp:coreProperties>
</file>