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84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58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065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216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65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349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86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978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450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5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05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20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43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021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88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83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22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67AC38B-845B-4F30-89EB-AE91BE7CE03A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4B96C52-EF4F-45DA-A2D8-5CE19B27BC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7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es.wikipedia.org/wiki/Calor" TargetMode="External"/><Relationship Id="rId7" Type="http://schemas.openxmlformats.org/officeDocument/2006/relationships/hyperlink" Target="https://es.wikipedia.org/wiki/Principio_cero_de_la_termodin%C3%A1mica" TargetMode="External"/><Relationship Id="rId2" Type="http://schemas.openxmlformats.org/officeDocument/2006/relationships/hyperlink" Target="https://es.wikipedia.org/wiki/Magnitud_f%C3%ADs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Energ%C3%ADa_interna" TargetMode="External"/><Relationship Id="rId5" Type="http://schemas.openxmlformats.org/officeDocument/2006/relationships/hyperlink" Target="https://es.wikipedia.org/wiki/Magnitud_escalar" TargetMode="External"/><Relationship Id="rId4" Type="http://schemas.openxmlformats.org/officeDocument/2006/relationships/hyperlink" Target="https://es.wikipedia.org/wiki/Term%C3%B3metr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"/>
            <a:ext cx="10364451" cy="1275008"/>
          </a:xfrm>
        </p:spPr>
        <p:txBody>
          <a:bodyPr>
            <a:normAutofit/>
          </a:bodyPr>
          <a:lstStyle/>
          <a:p>
            <a:r>
              <a:rPr lang="es-ES" sz="7200" dirty="0" smtClean="0"/>
              <a:t>TEMPERATURA</a:t>
            </a:r>
            <a:endParaRPr lang="es-ES" sz="72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275009"/>
            <a:ext cx="10363826" cy="5138669"/>
          </a:xfrm>
        </p:spPr>
        <p:txBody>
          <a:bodyPr/>
          <a:lstStyle/>
          <a:p>
            <a:r>
              <a:rPr lang="es-ES" dirty="0"/>
              <a:t>La </a:t>
            </a:r>
            <a:r>
              <a:rPr lang="es-ES" b="1" dirty="0"/>
              <a:t>temperatura</a:t>
            </a:r>
            <a:r>
              <a:rPr lang="es-ES" dirty="0"/>
              <a:t> es una </a:t>
            </a:r>
            <a:r>
              <a:rPr lang="es-ES" dirty="0">
                <a:hlinkClick r:id="rId2" tooltip="Magnitud física"/>
              </a:rPr>
              <a:t>magnitud</a:t>
            </a:r>
            <a:r>
              <a:rPr lang="es-ES" dirty="0"/>
              <a:t> referida a las nociones comunes de </a:t>
            </a:r>
            <a:r>
              <a:rPr lang="es-ES" dirty="0">
                <a:hlinkClick r:id="rId3" tooltip="Calor"/>
              </a:rPr>
              <a:t>calor</a:t>
            </a:r>
            <a:r>
              <a:rPr lang="es-ES" dirty="0"/>
              <a:t> medible mediante un </a:t>
            </a:r>
            <a:r>
              <a:rPr lang="es-ES" dirty="0">
                <a:hlinkClick r:id="rId4" tooltip="Termómetro"/>
              </a:rPr>
              <a:t>termómetro</a:t>
            </a:r>
            <a:r>
              <a:rPr lang="es-ES" dirty="0"/>
              <a:t>. En física, se define como una </a:t>
            </a:r>
            <a:r>
              <a:rPr lang="es-ES" dirty="0">
                <a:hlinkClick r:id="rId5" tooltip="Magnitud escalar"/>
              </a:rPr>
              <a:t>magnitud escalar</a:t>
            </a:r>
            <a:r>
              <a:rPr lang="es-ES" dirty="0"/>
              <a:t> relacionada con la </a:t>
            </a:r>
            <a:r>
              <a:rPr lang="es-ES" dirty="0">
                <a:hlinkClick r:id="rId6" tooltip="Energía interna"/>
              </a:rPr>
              <a:t>energía interna</a:t>
            </a:r>
            <a:r>
              <a:rPr lang="es-ES" dirty="0"/>
              <a:t> de un sistema termodinámico, definida por el </a:t>
            </a:r>
            <a:r>
              <a:rPr lang="es-ES" dirty="0">
                <a:hlinkClick r:id="rId7" tooltip="Principio cero de la termodinámica"/>
              </a:rPr>
              <a:t>principio cero de la termodinámica</a:t>
            </a:r>
            <a:r>
              <a:rPr lang="es-ES" dirty="0"/>
              <a:t>. </a:t>
            </a:r>
            <a:r>
              <a:rPr lang="es-ES" dirty="0" smtClean="0"/>
              <a:t> </a:t>
            </a:r>
            <a:r>
              <a:rPr lang="es-ES" dirty="0"/>
              <a:t>A medida que sea mayor la energía cinética de un sistema, se observa que este se encuentra más «caliente»; es decir, que su temperatura es mayor.</a:t>
            </a:r>
            <a:endParaRPr lang="es-ES" dirty="0"/>
          </a:p>
        </p:txBody>
      </p:sp>
      <p:pic>
        <p:nvPicPr>
          <p:cNvPr id="1026" name="Picture 2" descr="Resultado de imagen para temperatura en el sistema ingl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18" y="3302323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706004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12</TotalTime>
  <Words>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TEMPERATURA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TEMPERATURA</dc:title>
  <dc:creator>Paula Andrea Garcia</dc:creator>
  <cp:lastModifiedBy>Paula Andrea Garcia</cp:lastModifiedBy>
  <cp:revision>2</cp:revision>
  <dcterms:created xsi:type="dcterms:W3CDTF">2018-03-05T02:05:27Z</dcterms:created>
  <dcterms:modified xsi:type="dcterms:W3CDTF">2018-03-05T02:17:31Z</dcterms:modified>
</cp:coreProperties>
</file>