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5999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620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463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495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19095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12003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981835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08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828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90196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7808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AC93DE-8EA5-4340-B02E-6F5164D3F3F4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9685C4E-8313-4D5B-AD46-203DC1F1A1A3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696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34291"/>
          </a:xfrm>
        </p:spPr>
        <p:txBody>
          <a:bodyPr>
            <a:normAutofit/>
          </a:bodyPr>
          <a:lstStyle/>
          <a:p>
            <a:pPr algn="ctr"/>
            <a:r>
              <a:rPr lang="es-ES" sz="6600" dirty="0" smtClean="0"/>
              <a:t>Intensidad luminosa</a:t>
            </a:r>
            <a:endParaRPr lang="es-ES" sz="6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98571" y="1778262"/>
            <a:ext cx="9884535" cy="3798291"/>
          </a:xfrm>
        </p:spPr>
        <p:txBody>
          <a:bodyPr/>
          <a:lstStyle/>
          <a:p>
            <a:r>
              <a:rPr lang="es-ES" dirty="0"/>
              <a:t>La intensidad luminosa es el concepto de la concentración de luz en una dirección específica, radiada por segundo. </a:t>
            </a:r>
            <a:r>
              <a:rPr lang="es-ES" dirty="0" smtClean="0"/>
              <a:t>Se </a:t>
            </a:r>
            <a:r>
              <a:rPr lang="es-ES" dirty="0"/>
              <a:t>designa con el símbolo I. La unidad es la candela (cd).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>La intensidad luminosa puede definirse como:</a:t>
            </a:r>
            <a:r>
              <a:rPr lang="es-ES" dirty="0"/>
              <a:t/>
            </a:r>
            <a:br>
              <a:rPr lang="es-ES" dirty="0"/>
            </a:br>
            <a:r>
              <a:rPr lang="es-ES" i="1" dirty="0"/>
              <a:t>El flujo luminoso en una determinada dirección, radiado por unidad de ángulo sólido</a:t>
            </a:r>
            <a:r>
              <a:rPr lang="es-ES" i="1" dirty="0" smtClean="0"/>
              <a:t>.</a:t>
            </a:r>
          </a:p>
          <a:p>
            <a:r>
              <a:rPr lang="es-ES" dirty="0"/>
              <a:t> Estas medidas de intensidad luminosa son realizadas en laboratorios especializados, que usan </a:t>
            </a:r>
            <a:r>
              <a:rPr lang="es-ES" dirty="0" smtClean="0"/>
              <a:t>gonio fotómetros.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1026" name="Picture 2" descr="Resultado de imagen para Intensidad lumino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974" y="3808523"/>
            <a:ext cx="2622072" cy="286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03840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2</TotalTime>
  <Words>22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Impact</vt:lpstr>
      <vt:lpstr>Badge</vt:lpstr>
      <vt:lpstr>Intensidad luminosa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Intensidad luminosa</dc:title>
  <dc:creator>Paula Andrea Garcia</dc:creator>
  <cp:lastModifiedBy>Paula Andrea Garcia</cp:lastModifiedBy>
  <cp:revision>1</cp:revision>
  <dcterms:created xsi:type="dcterms:W3CDTF">2018-03-05T02:42:02Z</dcterms:created>
  <dcterms:modified xsi:type="dcterms:W3CDTF">2018-03-05T02:44:45Z</dcterms:modified>
</cp:coreProperties>
</file>