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7"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429074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FAC93DE-8EA5-4340-B02E-6F5164D3F3F4}" type="datetimeFigureOut">
              <a:rPr lang="es-ES" smtClean="0"/>
              <a:t>04/03/2018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213408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391543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29201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71321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47044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185999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75560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15611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424349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FAC93DE-8EA5-4340-B02E-6F5164D3F3F4}" type="datetimeFigureOut">
              <a:rPr lang="es-ES" smtClean="0"/>
              <a:t>04/03/2018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212995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FAC93DE-8EA5-4340-B02E-6F5164D3F3F4}" type="datetimeFigureOut">
              <a:rPr lang="es-ES" smtClean="0"/>
              <a:t>04/03/2018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28645864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FAC93DE-8EA5-4340-B02E-6F5164D3F3F4}" type="datetimeFigureOut">
              <a:rPr lang="es-ES" smtClean="0"/>
              <a:t>04/03/2018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33680164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FAC93DE-8EA5-4340-B02E-6F5164D3F3F4}" type="datetimeFigureOut">
              <a:rPr lang="es-ES" smtClean="0"/>
              <a:t>04/03/2018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322120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C93DE-8EA5-4340-B02E-6F5164D3F3F4}" type="datetimeFigureOut">
              <a:rPr lang="es-ES" smtClean="0"/>
              <a:t>04/03/2018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256778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FAC93DE-8EA5-4340-B02E-6F5164D3F3F4}" type="datetimeFigureOut">
              <a:rPr lang="es-ES" smtClean="0"/>
              <a:t>04/03/2018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42483834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FFAC93DE-8EA5-4340-B02E-6F5164D3F3F4}" type="datetimeFigureOut">
              <a:rPr lang="es-ES" smtClean="0"/>
              <a:t>04/03/2018</a:t>
            </a:fld>
            <a:endParaRPr lang="es-ES"/>
          </a:p>
        </p:txBody>
      </p:sp>
      <p:sp>
        <p:nvSpPr>
          <p:cNvPr id="6" name="Footer Placeholder 5"/>
          <p:cNvSpPr>
            <a:spLocks noGrp="1"/>
          </p:cNvSpPr>
          <p:nvPr>
            <p:ph type="ftr" sz="quarter" idx="11"/>
          </p:nvPr>
        </p:nvSpPr>
        <p:spPr>
          <a:xfrm>
            <a:off x="1141412" y="5883275"/>
            <a:ext cx="5105400" cy="365125"/>
          </a:xfrm>
        </p:spPr>
        <p:txBody>
          <a:bodyPr/>
          <a:lstStyle/>
          <a:p>
            <a:endParaRPr lang="es-ES"/>
          </a:p>
        </p:txBody>
      </p:sp>
      <p:sp>
        <p:nvSpPr>
          <p:cNvPr id="7" name="Slide Number Placeholder 6"/>
          <p:cNvSpPr>
            <a:spLocks noGrp="1"/>
          </p:cNvSpPr>
          <p:nvPr>
            <p:ph type="sldNum" sz="quarter" idx="12"/>
          </p:nvPr>
        </p:nvSpPr>
        <p:spPr>
          <a:xfrm>
            <a:off x="10742612" y="5883275"/>
            <a:ext cx="322567" cy="365125"/>
          </a:xfrm>
        </p:spPr>
        <p:txBody>
          <a:bodyPr/>
          <a:lstStyle/>
          <a:p>
            <a:fld id="{79685C4E-8313-4D5B-AD46-203DC1F1A1A3}" type="slidenum">
              <a:rPr lang="es-ES" smtClean="0"/>
              <a:t>‹Nº›</a:t>
            </a:fld>
            <a:endParaRPr lang="es-ES"/>
          </a:p>
        </p:txBody>
      </p:sp>
    </p:spTree>
    <p:extLst>
      <p:ext uri="{BB962C8B-B14F-4D97-AF65-F5344CB8AC3E}">
        <p14:creationId xmlns:p14="http://schemas.microsoft.com/office/powerpoint/2010/main" val="219027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FAC93DE-8EA5-4340-B02E-6F5164D3F3F4}" type="datetimeFigureOut">
              <a:rPr lang="es-ES" smtClean="0"/>
              <a:t>04/03/2018</a:t>
            </a:fld>
            <a:endParaRPr lang="es-E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E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9685C4E-8313-4D5B-AD46-203DC1F1A1A3}" type="slidenum">
              <a:rPr lang="es-ES" smtClean="0"/>
              <a:t>‹Nº›</a:t>
            </a:fld>
            <a:endParaRPr lang="es-ES"/>
          </a:p>
        </p:txBody>
      </p:sp>
    </p:spTree>
    <p:extLst>
      <p:ext uri="{BB962C8B-B14F-4D97-AF65-F5344CB8AC3E}">
        <p14:creationId xmlns:p14="http://schemas.microsoft.com/office/powerpoint/2010/main" val="242902246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178322" cy="1034291"/>
          </a:xfrm>
        </p:spPr>
        <p:txBody>
          <a:bodyPr>
            <a:normAutofit fontScale="90000"/>
          </a:bodyPr>
          <a:lstStyle/>
          <a:p>
            <a:pPr algn="ctr"/>
            <a:r>
              <a:rPr lang="es-ES" sz="6600" dirty="0" smtClean="0"/>
              <a:t>velocidad</a:t>
            </a:r>
            <a:endParaRPr lang="es-ES" sz="6600" dirty="0"/>
          </a:p>
        </p:txBody>
      </p:sp>
      <p:sp>
        <p:nvSpPr>
          <p:cNvPr id="5" name="Marcador de contenido 4"/>
          <p:cNvSpPr>
            <a:spLocks noGrp="1"/>
          </p:cNvSpPr>
          <p:nvPr>
            <p:ph idx="1"/>
          </p:nvPr>
        </p:nvSpPr>
        <p:spPr>
          <a:xfrm>
            <a:off x="1141413" y="1416676"/>
            <a:ext cx="9905998" cy="4997003"/>
          </a:xfrm>
        </p:spPr>
        <p:txBody>
          <a:bodyPr/>
          <a:lstStyle/>
          <a:p>
            <a:pPr marL="0" indent="0">
              <a:buNone/>
            </a:pPr>
            <a:r>
              <a:rPr lang="es-ES" dirty="0"/>
              <a:t>La velocidad es la magnitud física que muestra y expresa la variación en cuanto a posición de un objeto y en función del tiempo, que sería lo mismo que decir que es la distancia recorrida por un objeto en la unidad de tiempo. Pero además del tiempo, para definir la velocidad de desplazamiento de un objeto, será preciso tener en cuenta también la dirección y el sentido del mencionado desplazamiento. Por lo tanto, las unidades para definir la velocidad se fundamentan tanto en parámetros de distancia (metros, centímetros, kilómetros) como en variables relacionadas con el tiempo (segundos, minutos</a:t>
            </a:r>
            <a:r>
              <a:rPr lang="es-ES" dirty="0" smtClean="0"/>
              <a:t>)</a:t>
            </a:r>
          </a:p>
          <a:p>
            <a:pPr marL="0" indent="0">
              <a:buNone/>
            </a:pPr>
            <a:endParaRPr lang="es-ES" dirty="0"/>
          </a:p>
          <a:p>
            <a:pPr marL="0" indent="0">
              <a:buNone/>
            </a:pPr>
            <a:endParaRPr lang="es-ES" dirty="0" smtClean="0"/>
          </a:p>
          <a:p>
            <a:pPr marL="0" indent="0">
              <a:buNone/>
            </a:pPr>
            <a:endParaRPr lang="es-ES" dirty="0"/>
          </a:p>
          <a:p>
            <a:endParaRPr lang="es-ES" dirty="0"/>
          </a:p>
          <a:p>
            <a:pPr marL="0" indent="0">
              <a:buNone/>
            </a:pPr>
            <a:endParaRPr lang="es-ES" dirty="0"/>
          </a:p>
        </p:txBody>
      </p:sp>
      <p:pic>
        <p:nvPicPr>
          <p:cNvPr id="6" name="Imagen 5"/>
          <p:cNvPicPr>
            <a:picLocks noChangeAspect="1"/>
          </p:cNvPicPr>
          <p:nvPr/>
        </p:nvPicPr>
        <p:blipFill>
          <a:blip r:embed="rId2"/>
          <a:stretch>
            <a:fillRect/>
          </a:stretch>
        </p:blipFill>
        <p:spPr>
          <a:xfrm>
            <a:off x="5639000" y="4529288"/>
            <a:ext cx="3648075" cy="1343025"/>
          </a:xfrm>
          <a:prstGeom prst="rect">
            <a:avLst/>
          </a:prstGeom>
        </p:spPr>
      </p:pic>
      <p:pic>
        <p:nvPicPr>
          <p:cNvPr id="7" name="Imagen 6"/>
          <p:cNvPicPr>
            <a:picLocks noChangeAspect="1"/>
          </p:cNvPicPr>
          <p:nvPr/>
        </p:nvPicPr>
        <p:blipFill>
          <a:blip r:embed="rId3"/>
          <a:stretch>
            <a:fillRect/>
          </a:stretch>
        </p:blipFill>
        <p:spPr>
          <a:xfrm>
            <a:off x="2497515" y="4159876"/>
            <a:ext cx="1381150" cy="2081850"/>
          </a:xfrm>
          <a:prstGeom prst="rect">
            <a:avLst/>
          </a:prstGeom>
        </p:spPr>
      </p:pic>
    </p:spTree>
    <p:extLst>
      <p:ext uri="{BB962C8B-B14F-4D97-AF65-F5344CB8AC3E}">
        <p14:creationId xmlns:p14="http://schemas.microsoft.com/office/powerpoint/2010/main" val="3385038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70</TotalTime>
  <Words>112</Words>
  <Application>Microsoft Office PowerPoint</Application>
  <PresentationFormat>Panorámica</PresentationFormat>
  <Paragraphs>5</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Century Gothic</vt:lpstr>
      <vt:lpstr>Malla</vt:lpstr>
      <vt:lpstr>velocidad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Intensidad luminosa</dc:title>
  <dc:creator>Paula Andrea Garcia</dc:creator>
  <cp:lastModifiedBy>Paula Andrea Garcia</cp:lastModifiedBy>
  <cp:revision>3</cp:revision>
  <dcterms:created xsi:type="dcterms:W3CDTF">2018-03-05T02:42:02Z</dcterms:created>
  <dcterms:modified xsi:type="dcterms:W3CDTF">2018-03-05T03:52:59Z</dcterms:modified>
</cp:coreProperties>
</file>