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32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07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68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678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95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37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30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66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81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3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10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9481ED6-1B4A-41F6-84E1-7F960292D9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00277E1-40E4-4E22-891D-A41D3386A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57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Pasado" TargetMode="External"/><Relationship Id="rId2" Type="http://schemas.openxmlformats.org/officeDocument/2006/relationships/hyperlink" Target="https://es.wikipedia.org/wiki/Magnitud_f%C3%ADs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es.wikipedia.org/wiki/Mec%C3%A1nica_cl%C3%A1sica" TargetMode="External"/><Relationship Id="rId4" Type="http://schemas.openxmlformats.org/officeDocument/2006/relationships/hyperlink" Target="https://es.wikipedia.org/wiki/Futu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291449"/>
            <a:ext cx="10058400" cy="1112348"/>
          </a:xfrm>
        </p:spPr>
        <p:txBody>
          <a:bodyPr>
            <a:normAutofit fontScale="90000"/>
          </a:bodyPr>
          <a:lstStyle/>
          <a:p>
            <a:pPr algn="ctr"/>
            <a:r>
              <a:rPr lang="es-ES" sz="9600" dirty="0" smtClean="0"/>
              <a:t>Tiempo</a:t>
            </a:r>
            <a:endParaRPr lang="es-ES" sz="9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493949"/>
            <a:ext cx="10058400" cy="4678251"/>
          </a:xfrm>
        </p:spPr>
        <p:txBody>
          <a:bodyPr/>
          <a:lstStyle/>
          <a:p>
            <a:pPr algn="just"/>
            <a:r>
              <a:rPr lang="es-ES" dirty="0"/>
              <a:t>Se define el tiempo como una magnitud fundamental </a:t>
            </a:r>
            <a:r>
              <a:rPr lang="es-ES" dirty="0" smtClean="0"/>
              <a:t>que determina </a:t>
            </a:r>
            <a:r>
              <a:rPr lang="es-ES" dirty="0"/>
              <a:t>la duración de los fenómenos físicos, medido en </a:t>
            </a:r>
            <a:r>
              <a:rPr lang="es-ES" dirty="0" smtClean="0"/>
              <a:t>una unidad </a:t>
            </a:r>
            <a:r>
              <a:rPr lang="es-ES" dirty="0"/>
              <a:t>que en el Sistema </a:t>
            </a:r>
            <a:r>
              <a:rPr lang="es-ES" dirty="0" smtClean="0"/>
              <a:t>Internacional e ingles </a:t>
            </a:r>
            <a:r>
              <a:rPr lang="es-ES" dirty="0"/>
              <a:t>es el </a:t>
            </a:r>
            <a:r>
              <a:rPr lang="es-ES" dirty="0" smtClean="0"/>
              <a:t>segundo;</a:t>
            </a:r>
            <a:r>
              <a:rPr lang="es-ES" dirty="0"/>
              <a:t> El </a:t>
            </a:r>
            <a:r>
              <a:rPr lang="es-ES" b="1" dirty="0"/>
              <a:t>tiempo</a:t>
            </a:r>
            <a:r>
              <a:rPr lang="es-ES" dirty="0"/>
              <a:t> es una </a:t>
            </a:r>
            <a:r>
              <a:rPr lang="es-ES" dirty="0">
                <a:hlinkClick r:id="rId2" tooltip="Magnitud física"/>
              </a:rPr>
              <a:t>magnitud física</a:t>
            </a:r>
            <a:r>
              <a:rPr lang="es-ES" dirty="0"/>
              <a:t> con la que medimos la duración o separación de acontecimientos. El tiempo permite ordenar los sucesos en secuencias, estableciendo un </a:t>
            </a:r>
            <a:r>
              <a:rPr lang="es-ES" dirty="0">
                <a:hlinkClick r:id="rId3" tooltip="Pasado"/>
              </a:rPr>
              <a:t>pasado</a:t>
            </a:r>
            <a:r>
              <a:rPr lang="es-ES" dirty="0"/>
              <a:t>, un </a:t>
            </a:r>
            <a:r>
              <a:rPr lang="es-ES" dirty="0">
                <a:hlinkClick r:id="rId4" tooltip="Futuro"/>
              </a:rPr>
              <a:t>futuro</a:t>
            </a:r>
            <a:r>
              <a:rPr lang="es-ES" dirty="0"/>
              <a:t> y un tercer conjunto de eventos ni pasados ni futuros respecto a otro. En </a:t>
            </a:r>
            <a:r>
              <a:rPr lang="es-ES" dirty="0">
                <a:hlinkClick r:id="rId5" tooltip="Mecánica clásica"/>
              </a:rPr>
              <a:t>mecánica clásica</a:t>
            </a:r>
            <a:r>
              <a:rPr lang="es-ES" dirty="0"/>
              <a:t> esta tercera clase se llama "presente" y está formada por eventos simultáneos a uno dado.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9267" y="3636269"/>
            <a:ext cx="4868361" cy="253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79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13</TotalTime>
  <Words>34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Rockwell</vt:lpstr>
      <vt:lpstr>Rockwell Condensed</vt:lpstr>
      <vt:lpstr>Wingdings</vt:lpstr>
      <vt:lpstr>Tipo de madera</vt:lpstr>
      <vt:lpstr>Tiempo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Tiempo</dc:title>
  <dc:creator>Paula Andrea Garcia</dc:creator>
  <cp:lastModifiedBy>Paula Andrea Garcia</cp:lastModifiedBy>
  <cp:revision>2</cp:revision>
  <dcterms:created xsi:type="dcterms:W3CDTF">2018-03-05T01:51:37Z</dcterms:created>
  <dcterms:modified xsi:type="dcterms:W3CDTF">2018-03-05T02:05:09Z</dcterms:modified>
</cp:coreProperties>
</file>