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7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5CAA61A6-EC72-4F91-8230-DC6B09F91B36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8E160D9E-DE69-4ADE-8AF3-761DA4B5C75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02208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A61A6-EC72-4F91-8230-DC6B09F91B36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60D9E-DE69-4ADE-8AF3-761DA4B5C75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66817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A61A6-EC72-4F91-8230-DC6B09F91B36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60D9E-DE69-4ADE-8AF3-761DA4B5C75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64835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A61A6-EC72-4F91-8230-DC6B09F91B36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60D9E-DE69-4ADE-8AF3-761DA4B5C75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6147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5CAA61A6-EC72-4F91-8230-DC6B09F91B36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8E160D9E-DE69-4ADE-8AF3-761DA4B5C75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10727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A61A6-EC72-4F91-8230-DC6B09F91B36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60D9E-DE69-4ADE-8AF3-761DA4B5C75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24157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A61A6-EC72-4F91-8230-DC6B09F91B36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60D9E-DE69-4ADE-8AF3-761DA4B5C75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2752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A61A6-EC72-4F91-8230-DC6B09F91B36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60D9E-DE69-4ADE-8AF3-761DA4B5C75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86773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A61A6-EC72-4F91-8230-DC6B09F91B36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60D9E-DE69-4ADE-8AF3-761DA4B5C75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74782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A61A6-EC72-4F91-8230-DC6B09F91B36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s-E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E160D9E-DE69-4ADE-8AF3-761DA4B5C754}" type="slidenum">
              <a:rPr lang="es-ES" smtClean="0"/>
              <a:t>‹Nº›</a:t>
            </a:fld>
            <a:endParaRPr lang="es-E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08140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5CAA61A6-EC72-4F91-8230-DC6B09F91B36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E160D9E-DE69-4ADE-8AF3-761DA4B5C754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92255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CAA61A6-EC72-4F91-8230-DC6B09F91B36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8E160D9E-DE69-4ADE-8AF3-761DA4B5C75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15822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95401" y="776071"/>
            <a:ext cx="9601196" cy="1303867"/>
          </a:xfrm>
        </p:spPr>
        <p:txBody>
          <a:bodyPr>
            <a:normAutofit/>
          </a:bodyPr>
          <a:lstStyle/>
          <a:p>
            <a:pPr algn="ctr"/>
            <a:r>
              <a:rPr lang="es-ES" sz="8000" dirty="0" smtClean="0"/>
              <a:t>POTENCIA</a:t>
            </a:r>
            <a:endParaRPr lang="es-ES" sz="8000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127618"/>
            <a:ext cx="256464" cy="20196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253920" tIns="31740" rIns="0" bIns="1587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1000" b="0" i="0" u="none" strike="noStrike" cap="none" normalizeH="0" baseline="0" dirty="0" smtClean="0">
              <a:ln>
                <a:noFill/>
              </a:ln>
              <a:solidFill>
                <a:srgbClr val="22222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AutoShape 3" descr="{\displaystyle {\bar {P}}\equiv \left\langle P\right\rangle ={\frac {\ W}{\Delta t}}}"/>
          <p:cNvSpPr>
            <a:spLocks noChangeAspect="1" noChangeArrowheads="1"/>
          </p:cNvSpPr>
          <p:nvPr/>
        </p:nvSpPr>
        <p:spPr bwMode="auto">
          <a:xfrm>
            <a:off x="288925" y="2365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8" name="AutoShape 5" descr="{\displaystyle {\bar {P}}\equiv \left\langle P\right\rangle ={\frac {\ W}{\Delta t}}}"/>
          <p:cNvSpPr>
            <a:spLocks noChangeAspect="1" noChangeArrowheads="1"/>
          </p:cNvSpPr>
          <p:nvPr/>
        </p:nvSpPr>
        <p:spPr bwMode="auto">
          <a:xfrm>
            <a:off x="577850" y="2087876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graphicFrame>
        <p:nvGraphicFramePr>
          <p:cNvPr id="10" name="Tab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1581734"/>
              </p:ext>
            </p:extLst>
          </p:nvPr>
        </p:nvGraphicFramePr>
        <p:xfrm>
          <a:off x="2240924" y="1918952"/>
          <a:ext cx="8448542" cy="2868091"/>
        </p:xfrm>
        <a:graphic>
          <a:graphicData uri="http://schemas.openxmlformats.org/drawingml/2006/table">
            <a:tbl>
              <a:tblPr/>
              <a:tblGrid>
                <a:gridCol w="7719396"/>
                <a:gridCol w="364573"/>
                <a:gridCol w="364573"/>
              </a:tblGrid>
              <a:tr h="1246995">
                <a:tc gridSpan="3">
                  <a:txBody>
                    <a:bodyPr/>
                    <a:lstStyle/>
                    <a:p>
                      <a:pPr algn="just"/>
                      <a:r>
                        <a:rPr lang="es-ES" dirty="0">
                          <a:effectLst/>
                          <a:latin typeface="arial" panose="020B0604020202020204" pitchFamily="34" charset="0"/>
                        </a:rPr>
                        <a:t>La </a:t>
                      </a:r>
                      <a:r>
                        <a:rPr lang="es-ES" b="1" dirty="0">
                          <a:effectLst/>
                          <a:latin typeface="arial" panose="020B0604020202020204" pitchFamily="34" charset="0"/>
                        </a:rPr>
                        <a:t>Potencia</a:t>
                      </a:r>
                      <a:r>
                        <a:rPr lang="es-ES" dirty="0">
                          <a:effectLst/>
                          <a:latin typeface="arial" panose="020B0604020202020204" pitchFamily="34" charset="0"/>
                        </a:rPr>
                        <a:t> es la relación entre el trabajo realizado y el tiempo empleado. Se mide en vatios, W, en el Sistema Internacional.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1621096">
                <a:tc>
                  <a:txBody>
                    <a:bodyPr/>
                    <a:lstStyle/>
                    <a:p>
                      <a:pPr algn="just"/>
                      <a:r>
                        <a:rPr lang="es-ES" dirty="0" smtClean="0">
                          <a:effectLst/>
                          <a:latin typeface="arial" panose="020B0604020202020204" pitchFamily="34" charset="0"/>
                        </a:rPr>
                        <a:t>La </a:t>
                      </a:r>
                      <a:r>
                        <a:rPr lang="es-ES" dirty="0">
                          <a:effectLst/>
                          <a:latin typeface="arial" panose="020B0604020202020204" pitchFamily="34" charset="0"/>
                        </a:rPr>
                        <a:t>potencia mide la rapidez con que se efectúa un trabajo, es decir, la rapidez con que tiene lugar la transferencia de energía desde un cuerpo a otro.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>
                      <a:noFill/>
                    </a:lnL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T>
                      <a:noFill/>
                    </a:lnT>
                  </a:tcPr>
                </a:tc>
              </a:tr>
            </a:tbl>
          </a:graphicData>
        </a:graphic>
      </p:graphicFrame>
      <p:pic>
        <p:nvPicPr>
          <p:cNvPr id="11" name="Imagen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49297" y="4287291"/>
            <a:ext cx="2640169" cy="1982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0103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14</TotalTime>
  <Words>33</Words>
  <Application>Microsoft Office PowerPoint</Application>
  <PresentationFormat>Panorámica</PresentationFormat>
  <Paragraphs>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</vt:lpstr>
      <vt:lpstr>Century Gothic</vt:lpstr>
      <vt:lpstr>Garamond</vt:lpstr>
      <vt:lpstr>Savon</vt:lpstr>
      <vt:lpstr>POTENCIA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PRESION</dc:title>
  <dc:creator>Paula Andrea Garcia</dc:creator>
  <cp:lastModifiedBy>Paula Andrea Garcia</cp:lastModifiedBy>
  <cp:revision>3</cp:revision>
  <dcterms:created xsi:type="dcterms:W3CDTF">2018-03-05T03:55:53Z</dcterms:created>
  <dcterms:modified xsi:type="dcterms:W3CDTF">2018-03-05T04:10:32Z</dcterms:modified>
</cp:coreProperties>
</file>