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58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845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722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373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58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50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87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23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88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5356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27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CAA61A6-EC72-4F91-8230-DC6B09F91B36}" type="datetimeFigureOut">
              <a:rPr lang="es-ES" smtClean="0"/>
              <a:t>04/03/2018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E160D9E-DE69-4ADE-8AF3-761DA4B5C754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8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%CE%A1" TargetMode="External"/><Relationship Id="rId3" Type="http://schemas.openxmlformats.org/officeDocument/2006/relationships/hyperlink" Target="https://es.wikipedia.org/wiki/Qu%C3%ADmica" TargetMode="External"/><Relationship Id="rId7" Type="http://schemas.openxmlformats.org/officeDocument/2006/relationships/hyperlink" Target="https://es.wikipedia.org/wiki/Sustancia" TargetMode="External"/><Relationship Id="rId2" Type="http://schemas.openxmlformats.org/officeDocument/2006/relationships/hyperlink" Target="https://es.wikipedia.org/wiki/F%C3%ADsi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Volumen" TargetMode="External"/><Relationship Id="rId5" Type="http://schemas.openxmlformats.org/officeDocument/2006/relationships/hyperlink" Target="https://es.wikipedia.org/wiki/Masa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es.wikipedia.org/wiki/Escalar_(f%C3%ADsica)" TargetMode="External"/><Relationship Id="rId9" Type="http://schemas.openxmlformats.org/officeDocument/2006/relationships/hyperlink" Target="https://es.wikipedia.org/wiki/Alfabeto_grieg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1" y="776071"/>
            <a:ext cx="9601196" cy="1303867"/>
          </a:xfrm>
        </p:spPr>
        <p:txBody>
          <a:bodyPr>
            <a:normAutofit/>
          </a:bodyPr>
          <a:lstStyle/>
          <a:p>
            <a:pPr algn="ctr"/>
            <a:r>
              <a:rPr lang="es-ES" sz="8000" dirty="0" smtClean="0"/>
              <a:t>densidad</a:t>
            </a:r>
            <a:endParaRPr lang="es-ES" sz="8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95401" y="2079938"/>
            <a:ext cx="9601196" cy="3795930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En </a:t>
            </a:r>
            <a:r>
              <a:rPr lang="es-ES" dirty="0">
                <a:hlinkClick r:id="rId2" tooltip="Física"/>
              </a:rPr>
              <a:t>física</a:t>
            </a:r>
            <a:r>
              <a:rPr lang="es-ES" dirty="0"/>
              <a:t> y </a:t>
            </a:r>
            <a:r>
              <a:rPr lang="es-ES" dirty="0">
                <a:hlinkClick r:id="rId3" tooltip="Química"/>
              </a:rPr>
              <a:t>química</a:t>
            </a:r>
            <a:r>
              <a:rPr lang="es-ES" dirty="0"/>
              <a:t>, la </a:t>
            </a:r>
            <a:r>
              <a:rPr lang="es-ES" b="1" dirty="0"/>
              <a:t>densidad</a:t>
            </a:r>
            <a:r>
              <a:rPr lang="es-ES" dirty="0"/>
              <a:t> (del latín </a:t>
            </a:r>
            <a:r>
              <a:rPr lang="es-ES" i="1" dirty="0" err="1"/>
              <a:t>densĭtas</a:t>
            </a:r>
            <a:r>
              <a:rPr lang="es-ES" i="1" dirty="0"/>
              <a:t>, -</a:t>
            </a:r>
            <a:r>
              <a:rPr lang="es-ES" i="1" dirty="0" err="1"/>
              <a:t>ātis</a:t>
            </a:r>
            <a:r>
              <a:rPr lang="es-ES" dirty="0"/>
              <a:t>) es una </a:t>
            </a:r>
            <a:r>
              <a:rPr lang="es-ES" dirty="0">
                <a:hlinkClick r:id="rId4" tooltip="Escalar (física)"/>
              </a:rPr>
              <a:t>magnitud escalar</a:t>
            </a:r>
            <a:r>
              <a:rPr lang="es-ES" dirty="0"/>
              <a:t> referida a la cantidad de </a:t>
            </a:r>
            <a:r>
              <a:rPr lang="es-ES" dirty="0">
                <a:hlinkClick r:id="rId5" tooltip="Masa"/>
              </a:rPr>
              <a:t>masa</a:t>
            </a:r>
            <a:r>
              <a:rPr lang="es-ES" dirty="0"/>
              <a:t> en un determinado </a:t>
            </a:r>
            <a:r>
              <a:rPr lang="es-ES" dirty="0">
                <a:hlinkClick r:id="rId6" tooltip="Volumen"/>
              </a:rPr>
              <a:t>volumen</a:t>
            </a:r>
            <a:r>
              <a:rPr lang="es-ES" dirty="0"/>
              <a:t> de una </a:t>
            </a:r>
            <a:r>
              <a:rPr lang="es-ES" dirty="0">
                <a:hlinkClick r:id="rId7" tooltip="Sustancia"/>
              </a:rPr>
              <a:t>sustancia</a:t>
            </a:r>
            <a:r>
              <a:rPr lang="es-ES" dirty="0"/>
              <a:t>. Usualmente se simboliza mediante la letra </a:t>
            </a:r>
            <a:r>
              <a:rPr lang="es-ES" i="1" dirty="0"/>
              <a:t>ro</a:t>
            </a:r>
            <a:r>
              <a:rPr lang="es-ES" dirty="0"/>
              <a:t> </a:t>
            </a:r>
            <a:r>
              <a:rPr lang="es-ES" b="1" dirty="0">
                <a:hlinkClick r:id="rId8" tooltip="Ρ"/>
              </a:rPr>
              <a:t>ρ</a:t>
            </a:r>
            <a:r>
              <a:rPr lang="es-ES" dirty="0"/>
              <a:t> del </a:t>
            </a:r>
            <a:r>
              <a:rPr lang="es-ES" dirty="0">
                <a:hlinkClick r:id="rId9" tooltip="Alfabeto griego"/>
              </a:rPr>
              <a:t>alfabeto griego</a:t>
            </a:r>
            <a:r>
              <a:rPr lang="es-ES" dirty="0"/>
              <a:t>. La </a:t>
            </a:r>
            <a:r>
              <a:rPr lang="es-ES" b="1" dirty="0"/>
              <a:t>densidad media</a:t>
            </a:r>
            <a:r>
              <a:rPr lang="es-ES" dirty="0"/>
              <a:t> es la relación entre la masa de un cuerpo y el volumen que ocupa.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59131" y="3383805"/>
            <a:ext cx="930267" cy="344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103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</TotalTime>
  <Words>2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Tw Cen MT</vt:lpstr>
      <vt:lpstr>Tw Cen MT Condensed</vt:lpstr>
      <vt:lpstr>Wingdings 3</vt:lpstr>
      <vt:lpstr>Integral</vt:lpstr>
      <vt:lpstr>densidad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PRESION</dc:title>
  <dc:creator>Paula Andrea Garcia</dc:creator>
  <cp:lastModifiedBy>Paula Andrea Garcia</cp:lastModifiedBy>
  <cp:revision>2</cp:revision>
  <dcterms:created xsi:type="dcterms:W3CDTF">2018-03-05T03:55:53Z</dcterms:created>
  <dcterms:modified xsi:type="dcterms:W3CDTF">2018-03-05T04:02:56Z</dcterms:modified>
</cp:coreProperties>
</file>