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34CCC-7C69-4746-B4A7-049FA31A062D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7976C-E0B6-4647-8881-120971B635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5904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34CCC-7C69-4746-B4A7-049FA31A062D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7976C-E0B6-4647-8881-120971B635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7869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34CCC-7C69-4746-B4A7-049FA31A062D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7976C-E0B6-4647-8881-120971B635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3869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34CCC-7C69-4746-B4A7-049FA31A062D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7976C-E0B6-4647-8881-120971B635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83710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34CCC-7C69-4746-B4A7-049FA31A062D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7976C-E0B6-4647-8881-120971B635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31031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34CCC-7C69-4746-B4A7-049FA31A062D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7976C-E0B6-4647-8881-120971B635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57824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34CCC-7C69-4746-B4A7-049FA31A062D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7976C-E0B6-4647-8881-120971B635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49828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34CCC-7C69-4746-B4A7-049FA31A062D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7976C-E0B6-4647-8881-120971B635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41369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34CCC-7C69-4746-B4A7-049FA31A062D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7976C-E0B6-4647-8881-120971B635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2252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34CCC-7C69-4746-B4A7-049FA31A062D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2887976C-E0B6-4647-8881-120971B635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1843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34CCC-7C69-4746-B4A7-049FA31A062D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7976C-E0B6-4647-8881-120971B635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5985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34CCC-7C69-4746-B4A7-049FA31A062D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7976C-E0B6-4647-8881-120971B635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1229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34CCC-7C69-4746-B4A7-049FA31A062D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7976C-E0B6-4647-8881-120971B635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9473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34CCC-7C69-4746-B4A7-049FA31A062D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7976C-E0B6-4647-8881-120971B635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3442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34CCC-7C69-4746-B4A7-049FA31A062D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7976C-E0B6-4647-8881-120971B635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7479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34CCC-7C69-4746-B4A7-049FA31A062D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7976C-E0B6-4647-8881-120971B635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7234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34CCC-7C69-4746-B4A7-049FA31A062D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7976C-E0B6-4647-8881-120971B635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1052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0A34CCC-7C69-4746-B4A7-049FA31A062D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887976C-E0B6-4647-8881-120971B635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3161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58553" y="1"/>
            <a:ext cx="10018713" cy="1481070"/>
          </a:xfrm>
        </p:spPr>
        <p:txBody>
          <a:bodyPr>
            <a:normAutofit/>
          </a:bodyPr>
          <a:lstStyle/>
          <a:p>
            <a:pPr algn="ctr"/>
            <a:r>
              <a:rPr lang="es-ES" sz="8000" dirty="0" smtClean="0">
                <a:latin typeface="Arial Black" panose="020B0A04020102020204" pitchFamily="34" charset="0"/>
              </a:rPr>
              <a:t>MASA </a:t>
            </a:r>
            <a:endParaRPr lang="es-ES" sz="8000" dirty="0">
              <a:latin typeface="Arial Black" panose="020B0A040201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81070"/>
            <a:ext cx="10515600" cy="2871989"/>
          </a:xfrm>
        </p:spPr>
        <p:txBody>
          <a:bodyPr/>
          <a:lstStyle/>
          <a:p>
            <a:pPr marL="0" indent="0">
              <a:buNone/>
            </a:pPr>
            <a:r>
              <a:rPr lang="es-ES" dirty="0" smtClean="0"/>
              <a:t>La Masa es la medida que indica la cantidad de materia que tiene un cuerpo. Un cuerpo corresponde a una porción de materia que puede encontrarse en estado sólido, líquido o gaseoso, el cual puede estar formado por materiales de igual o diferente naturaleza. La unidad de medida del Sistema Internacional es el kilogramo (kg) y en el sistema ingles es la libra. el instrumento para medir la masa de un cuerpo es puede ser la balanza.</a:t>
            </a:r>
            <a:endParaRPr lang="es-ES" dirty="0"/>
          </a:p>
        </p:txBody>
      </p:sp>
      <p:pic>
        <p:nvPicPr>
          <p:cNvPr id="1026" name="Picture 2" descr="Resultado de imagen para masa fisic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0954" y="4088934"/>
            <a:ext cx="4453420" cy="2505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46041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106</TotalTime>
  <Words>86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Corbel</vt:lpstr>
      <vt:lpstr>Parallax</vt:lpstr>
      <vt:lpstr>MASA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MASA</dc:title>
  <dc:creator>Paula Andrea Garcia</dc:creator>
  <cp:lastModifiedBy>Paula Andrea Garcia</cp:lastModifiedBy>
  <cp:revision>3</cp:revision>
  <dcterms:created xsi:type="dcterms:W3CDTF">2018-03-05T00:02:56Z</dcterms:created>
  <dcterms:modified xsi:type="dcterms:W3CDTF">2018-03-05T01:49:08Z</dcterms:modified>
</cp:coreProperties>
</file>