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CF0E8-880F-4899-8B72-2BA86F893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9DE31E-4C8A-448A-9620-0239B2871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1B085-1A0A-4551-A7F8-D85D6870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1AD21-D4A2-496C-BC2C-AE859FEA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7AB184-38C9-4CD0-A823-DD014F09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61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072D6-5BDA-4A15-BCAD-945257F0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FBE42E-086A-44F2-BBB5-76870D197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14EDC-013F-4527-927A-628C7F0C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3425B-DED3-4A08-A4E1-5F0ABEBE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47FF6-55D2-4BCB-9271-0227E206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13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7CC71-FE5F-485B-B098-9716518DA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31CAB8-BBEC-44A7-9BE3-500F9DA94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9064B-D54A-4D83-8FA0-173DCFE1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58B31-BF4A-4EE9-9683-46D78BE2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6E1C3E-A41B-4C49-B1FC-E79348F7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58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D10D-18A7-4F51-B781-D2FEF250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828278-DF6F-472D-BA41-9283A054C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64B3F2-1D84-4EB5-99C6-D0C67DC8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79ADF2-CDBD-416A-B9CC-FF0951A5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8E591F-D533-40C3-977D-729C976A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07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E2F8C-2A99-400B-9D14-F4CB8AA9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B0F81-D8F1-4DE5-A029-41A6CA55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6C96A6-4FE0-4762-8FD9-632AADBE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FD930C-B5C6-4027-BC7A-20CFEC34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953FD-EE2F-449F-A575-A24FD2AE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97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8DA18-3232-4FD3-8C2A-C74ECD29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74568-C765-47CB-AA5F-792A9362A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3250D0-6A41-4DE3-8B48-9B62A9659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E363B8-0396-442F-AC36-87F31C1D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09F41C-7C97-4E6E-B271-704F4516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66B08E-AC9D-4299-9216-CC13ACE1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2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9CA0E-A956-4557-8F81-454D32B45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A26F05-2BA1-424C-A203-4F100F4ED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D43D2-DE43-4B2A-9341-36E4BD7CB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2E051C-563D-4B53-861A-EDAC481F3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110362-E766-4B66-B04F-5D30B02CA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EEFC6C-3A7E-4149-8F58-6ADAA50B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5F451A-1CA5-4758-BE9C-0125524C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7F254B-69BC-4293-A71E-9454E2F4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37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6B3E2-F8A1-4B61-891F-16B32C32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1CED1A-C9B2-4A48-A961-720E89C8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E0D56D-9F6E-4FE9-AC9F-3B28D516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8B50D3-97D5-4799-9868-03524A4E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06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7456C2-A5B1-4D03-86ED-D878F2F1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EB9F3A-4F9D-431A-A3D8-4418DE16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AE3D9E-CBC3-4255-8D0B-0428BFBF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22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1D767-33E0-44EC-B84E-3EF4908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224D7C-F61C-493B-91F2-72DD0F486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A94F29-F3E5-4065-9F87-3DA08CF06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FACA3-224F-42DC-8A2D-EFFD7E9D3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BAAC6A-59E7-4150-BC4E-9C3EBAEF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A18A0A-BC14-46B4-91FD-DE2A5174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62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CC82C-B849-473A-8F2B-E5EAFEAE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EB8224-65B2-4DB8-8909-4FD2DC04F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62507C-91B7-41A5-B2CD-739357F0A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068D95-964C-4199-ADF0-7FD6E18D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6D628C-0AC7-4DA4-9F7B-3D80DE3C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9C19C6-4DAB-4478-A643-9DACF262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70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946145-939E-419D-B37C-F878238A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AEE828-BAAF-4456-8ABD-D3846103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5077F-21B8-4765-9F9F-A069C12CD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7B0A-0193-44C4-8183-172964B9D58B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4961B-82D4-4D16-98AB-A88C3E222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55143B-E143-4C88-BCDA-F92D3626B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E707-A86D-4EFF-9E80-F277443C97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16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E3E46-5050-4FCB-A603-35B9D2B1AC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497D82-AD8B-4B56-B897-3DA32B54D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D033FD-7D3C-4438-A980-A17002B0EC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0" r="12500"/>
          <a:stretch/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3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51843-7383-4BD4-A6BF-BFFDD40B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9A1F1E-39D5-4FAC-A84E-77715D84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3EA344-CB5E-44B3-92DB-11C2E81225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r="12717"/>
          <a:stretch/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9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valentina gutierrez cortes</dc:creator>
  <cp:lastModifiedBy>maria valentina gutierrez cortes</cp:lastModifiedBy>
  <cp:revision>1</cp:revision>
  <dcterms:created xsi:type="dcterms:W3CDTF">2018-03-04T21:49:36Z</dcterms:created>
  <dcterms:modified xsi:type="dcterms:W3CDTF">2018-03-04T21:49:44Z</dcterms:modified>
</cp:coreProperties>
</file>