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8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899A7-CA52-442D-BAA4-1B783C0E7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0E1C4F-86F4-4C4A-B023-152039EFF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80096-160B-433B-9E81-772BD143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3BB5-FC7B-474B-97BE-24902BCF2AE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97415D-EEB9-4348-AD4A-8C20D108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DFB169-68A3-47BE-890C-E3E99161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AEA-1FEE-43C8-B2D4-623C9B435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0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31CD2-5BBE-489E-A5A3-68AFB975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427293-C08D-4C67-B0AD-F4A4606FC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8A7093-567B-4065-93F5-A782C851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3BB5-FC7B-474B-97BE-24902BCF2AE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2EFBEF-45F0-4A46-A574-FE196E93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D4417-AAA6-465E-8C52-9266B520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AEA-1FEE-43C8-B2D4-623C9B435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12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8BBBD3-DCE8-45AB-8207-70F9CF38A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64514C-FBF8-4D39-B3FB-737515AF4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E365BC-F8FB-4CDA-B328-B65307D3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3BB5-FC7B-474B-97BE-24902BCF2AE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97B42F-2781-4C37-95C5-8154E7E3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3E2264-8437-4730-A93A-187754FD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AEA-1FEE-43C8-B2D4-623C9B435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27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C7593-EA77-4FE3-AD62-54F1A6EB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F6E307-FD80-4E4D-A516-0026C1B02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6F9A72-D7FF-4DF1-B981-24B368BB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3BB5-FC7B-474B-97BE-24902BCF2AE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BFA7C-958B-4473-AA93-4ED3BF7C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FD639A-3809-49D2-BBCF-5EE83172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AEA-1FEE-43C8-B2D4-623C9B435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0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2D9D6-08C1-43B3-9299-576705D4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700E54-02F8-4913-AA85-E38A8FBBA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1F1491-85D7-44D6-8A52-1B29E825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3BB5-FC7B-474B-97BE-24902BCF2AE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F85DB-77A7-4A7B-8CF9-EF6225F3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F1C11A-27B9-417B-B62A-CE2D36D9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AEA-1FEE-43C8-B2D4-623C9B435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20C91-A0C5-439E-A475-40EA6B71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C1ED8D-0163-41DD-B210-EEFBEEAE9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A3EE7E-B05F-4052-9625-5B00CAD52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10406E-005F-4764-BC0B-4BB2670D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3BB5-FC7B-474B-97BE-24902BCF2AE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1ABE60-79D9-4E20-A408-6D1479E3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5384AD-01BB-49B1-B4CA-71B92C03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AEA-1FEE-43C8-B2D4-623C9B435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95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A7ADD-5D30-4F15-9D30-F2FD549B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56D388-1400-437C-BA73-AF16E9541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5D6A05-3D9A-4586-A33E-B11672F3C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E1B4B6-EADD-4C3F-8D1C-05C6B9DCB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2DE845-9BA4-42EC-9A85-9A3BA7D7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CEC9454-5442-4AA0-9931-B117E65F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3BB5-FC7B-474B-97BE-24902BCF2AE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3971B2-2425-4F06-96C4-598668A4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DCBC934-C139-458A-867E-684C0A08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AEA-1FEE-43C8-B2D4-623C9B435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84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9675F-DBDC-4EC1-B14E-F0EB74E0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1234E-B783-4217-A6F5-9F94167B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3BB5-FC7B-474B-97BE-24902BCF2AE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B9DD1F-6010-4925-8727-C5FF86A4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AE4C2F-AE35-4469-B760-76235843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AEA-1FEE-43C8-B2D4-623C9B435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39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F7B564-5E99-4439-93B4-EEA41C0A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3BB5-FC7B-474B-97BE-24902BCF2AE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35D2E7-6426-4D57-AF26-94BC7FCB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C075D0-9434-4498-8BFB-49D5EA03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AEA-1FEE-43C8-B2D4-623C9B435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6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EEAE9-5857-4C0E-9B5D-C05D20E5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77F300-583A-4A07-96D5-C46A51DE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DCA350-5BB2-4DB5-9D06-D514F50B4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871018-C805-48E6-B1BD-6686E707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3BB5-FC7B-474B-97BE-24902BCF2AE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906B92-82DF-48FE-8B12-F62E237A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4F00C0-78A6-4A9D-A88E-7EACB73A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AEA-1FEE-43C8-B2D4-623C9B435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77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77029-709D-4BE9-8C61-F294346A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D5DD47-3CAF-46FC-9541-B0D349124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C0EF4B-111E-4329-9552-65C02EB52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CB1D57-AFF1-49D8-BCBE-7E8666E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3BB5-FC7B-474B-97BE-24902BCF2AE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144F9C-E56E-4881-A951-7D209062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902FD6-D184-4879-839B-DD1BAB4C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AEA-1FEE-43C8-B2D4-623C9B435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31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B19177-A43A-4CC0-9F23-9D2EB1CD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2D1E7E-D1E7-47C7-97D9-5C058814B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231FCF-08DD-4089-B2F0-093D18882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3BB5-FC7B-474B-97BE-24902BCF2AE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4842B-FA84-47E4-B646-26CF2FBA3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166DC7-9731-421F-9290-08B1F092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0AEA-1FEE-43C8-B2D4-623C9B435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9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28096-3927-47C9-8123-A8D19588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1C6830-0CD8-491B-822B-D0B3B49F6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72C96A-9FF6-477D-B109-F0FF1923C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9" r="13749" b="5303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5FAB334-872E-4757-8259-F161B40FE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113" y="159026"/>
            <a:ext cx="2196548" cy="2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4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2C4A7-E3A3-4AE7-8374-FF43EC9D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F8B1E0-67F0-45EE-B335-91A328156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045A0B-13C5-460E-8015-9E01A5788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7" r="12934" b="5303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79C49E-3B15-4729-ABCC-8044087AD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138" y="0"/>
            <a:ext cx="1944757" cy="19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7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96BB7-2F9C-41F8-A332-7940F4C6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052312-EEBC-41C7-98F8-5B855209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614FB9-88A6-4C37-9E2C-9D640E7DA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3" r="13750" b="5303"/>
          <a:stretch/>
        </p:blipFill>
        <p:spPr>
          <a:xfrm>
            <a:off x="0" y="1674"/>
            <a:ext cx="12192000" cy="68767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AA9015-2901-4C74-AA23-C4E40F93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007" y="13598"/>
            <a:ext cx="2066993" cy="206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8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B8D29-F831-4124-A543-5D2648DA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0D06B-6849-4F7C-995A-0CD7E957D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55BE65-D89A-4DC5-A91E-5D7615AAD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4" r="13751" b="7032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DDA908-1A90-4E89-94C2-8438CB682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044" y="115093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45D99-C02C-4576-B213-527EC6D2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A0041D-C738-466A-BF76-F2B126E02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608ED6-83BF-499A-BB7D-58574CAC3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8" r="13749" b="2585"/>
          <a:stretch/>
        </p:blipFill>
        <p:spPr>
          <a:xfrm>
            <a:off x="1" y="1673"/>
            <a:ext cx="12192000" cy="69689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B47A72-E0E2-4EB1-BA57-65318FFD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817" y="0"/>
            <a:ext cx="2093843" cy="20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0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valentina gutierrez cortes</dc:creator>
  <cp:lastModifiedBy>maria valentina gutierrez cortes</cp:lastModifiedBy>
  <cp:revision>2</cp:revision>
  <dcterms:created xsi:type="dcterms:W3CDTF">2018-03-04T22:47:36Z</dcterms:created>
  <dcterms:modified xsi:type="dcterms:W3CDTF">2018-03-04T22:55:48Z</dcterms:modified>
</cp:coreProperties>
</file>