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E9D1D7-EA16-4EA9-AA2D-11C5F100A4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5013" y="1494555"/>
            <a:ext cx="8873726" cy="165435"/>
          </a:xfrm>
        </p:spPr>
        <p:txBody>
          <a:bodyPr>
            <a:normAutofit fontScale="90000"/>
          </a:bodyPr>
          <a:lstStyle/>
          <a:p>
            <a:pPr algn="ctr"/>
            <a:r>
              <a:rPr lang="es-CO" sz="5300" dirty="0">
                <a:latin typeface="Arial" panose="020B0604020202020204" pitchFamily="34" charset="0"/>
                <a:cs typeface="Arial" panose="020B0604020202020204" pitchFamily="34" charset="0"/>
              </a:rPr>
              <a:t>APARATOS DE MEDIDA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A91786-E2F4-4D06-9CBF-A250BB82F9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6145" y="4695093"/>
            <a:ext cx="2674326" cy="580293"/>
          </a:xfrm>
        </p:spPr>
        <p:txBody>
          <a:bodyPr>
            <a:normAutofit/>
          </a:bodyPr>
          <a:lstStyle/>
          <a:p>
            <a:pPr algn="ctr"/>
            <a:r>
              <a:rPr lang="es-CO" sz="2100" dirty="0">
                <a:latin typeface="Arial" panose="020B0604020202020204" pitchFamily="34" charset="0"/>
                <a:cs typeface="Arial" panose="020B0604020202020204" pitchFamily="34" charset="0"/>
              </a:rPr>
              <a:t>FLEXOMETRO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Resultado de imagen para FLEXOMETRO">
            <a:extLst>
              <a:ext uri="{FF2B5EF4-FFF2-40B4-BE49-F238E27FC236}">
                <a16:creationId xmlns:a16="http://schemas.microsoft.com/office/drawing/2014/main" id="{55376930-EE23-4638-BE14-3C1A7C8F1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44" y="2384474"/>
            <a:ext cx="2674327" cy="2310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n relacionada">
            <a:extLst>
              <a:ext uri="{FF2B5EF4-FFF2-40B4-BE49-F238E27FC236}">
                <a16:creationId xmlns:a16="http://schemas.microsoft.com/office/drawing/2014/main" id="{74D585C3-40A7-4EFA-B435-94C17F11B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713" y="2374761"/>
            <a:ext cx="4060581" cy="2320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A885BDA8-59D5-4044-A8C9-A6C28688F624}"/>
              </a:ext>
            </a:extLst>
          </p:cNvPr>
          <p:cNvSpPr txBox="1">
            <a:spLocks/>
          </p:cNvSpPr>
          <p:nvPr/>
        </p:nvSpPr>
        <p:spPr>
          <a:xfrm>
            <a:off x="4277000" y="4706813"/>
            <a:ext cx="2674326" cy="580293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2100" dirty="0">
                <a:latin typeface="Arial" panose="020B0604020202020204" pitchFamily="34" charset="0"/>
                <a:cs typeface="Arial" panose="020B0604020202020204" pitchFamily="34" charset="0"/>
              </a:rPr>
              <a:t>CINTA METRICA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Resultado de imagen para REGLA GRADUADA">
            <a:extLst>
              <a:ext uri="{FF2B5EF4-FFF2-40B4-BE49-F238E27FC236}">
                <a16:creationId xmlns:a16="http://schemas.microsoft.com/office/drawing/2014/main" id="{E734BA97-BA0C-4316-9D84-79425A5B6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849" y="2374761"/>
            <a:ext cx="3405168" cy="2320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ítulo 2">
            <a:extLst>
              <a:ext uri="{FF2B5EF4-FFF2-40B4-BE49-F238E27FC236}">
                <a16:creationId xmlns:a16="http://schemas.microsoft.com/office/drawing/2014/main" id="{8C3A6492-9D7F-4B45-B59B-A80C2CDCB3B1}"/>
              </a:ext>
            </a:extLst>
          </p:cNvPr>
          <p:cNvSpPr txBox="1">
            <a:spLocks/>
          </p:cNvSpPr>
          <p:nvPr/>
        </p:nvSpPr>
        <p:spPr>
          <a:xfrm>
            <a:off x="8157337" y="4690399"/>
            <a:ext cx="3405167" cy="580293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2100" dirty="0">
                <a:latin typeface="Arial" panose="020B0604020202020204" pitchFamily="34" charset="0"/>
                <a:cs typeface="Arial" panose="020B0604020202020204" pitchFamily="34" charset="0"/>
              </a:rPr>
              <a:t>REGLA GRADUADA</a:t>
            </a:r>
          </a:p>
        </p:txBody>
      </p:sp>
    </p:spTree>
    <p:extLst>
      <p:ext uri="{BB962C8B-B14F-4D97-AF65-F5344CB8AC3E}">
        <p14:creationId xmlns:p14="http://schemas.microsoft.com/office/powerpoint/2010/main" val="309079090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</TotalTime>
  <Words>8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Galería</vt:lpstr>
      <vt:lpstr>APARATOS DE MEDIDA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APARATOS DE MEDIDA</dc:title>
  <dc:creator>diego mauricio calderon obando</dc:creator>
  <cp:lastModifiedBy>diego mauricio calderon obando</cp:lastModifiedBy>
  <cp:revision>1</cp:revision>
  <dcterms:created xsi:type="dcterms:W3CDTF">2018-02-26T13:15:37Z</dcterms:created>
  <dcterms:modified xsi:type="dcterms:W3CDTF">2018-02-26T13:24:31Z</dcterms:modified>
</cp:coreProperties>
</file>