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1006883"/>
          </a:xfrm>
        </p:spPr>
        <p:txBody>
          <a:bodyPr>
            <a:normAutofit/>
          </a:bodyPr>
          <a:lstStyle/>
          <a:p>
            <a:pPr algn="ctr"/>
            <a:r>
              <a:rPr lang="es-CO" sz="5400" dirty="0" smtClean="0">
                <a:solidFill>
                  <a:schemeClr val="bg1"/>
                </a:solidFill>
              </a:rPr>
              <a:t>MAGNITUDES FISICAS</a:t>
            </a:r>
            <a:endParaRPr lang="es-CO" sz="5400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19545" y="2377440"/>
            <a:ext cx="8791575" cy="3396343"/>
          </a:xfrm>
        </p:spPr>
        <p:txBody>
          <a:bodyPr>
            <a:noAutofit/>
          </a:bodyPr>
          <a:lstStyle/>
          <a:p>
            <a:pPr algn="just"/>
            <a:r>
              <a:rPr lang="es-CO" sz="3600" cap="none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una propiedad medible de un sistema físico, es decir, a la que se le pueden asignar distintos valores como resultado de una medición o una relación de medidas. </a:t>
            </a:r>
            <a:endParaRPr lang="es-CO" sz="3600" cap="none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029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1412" y="352696"/>
            <a:ext cx="9905999" cy="604810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CO" sz="4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MEDIDA DE LAS MAGNITUDES</a:t>
            </a:r>
          </a:p>
          <a:p>
            <a:pPr marL="0" indent="0">
              <a:buNone/>
            </a:pPr>
            <a:r>
              <a:rPr lang="es-CO" sz="4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medir magnitudes se usan instrumentos calibrados: un cronómetro, un termómetro, una balanza, un dinamómetro, un calibrador vernier, etc. </a:t>
            </a:r>
            <a:endParaRPr lang="es-CO" sz="40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CO" sz="4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Medida: </a:t>
            </a:r>
            <a:endParaRPr lang="es-CO" sz="40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CO" sz="4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</a:t>
            </a:r>
            <a:r>
              <a:rPr lang="es-CO" sz="4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resultado de medir, es decir, de comparar la cantidad de magnitud que queremos con la unidad de esa magnitud.</a:t>
            </a:r>
          </a:p>
        </p:txBody>
      </p:sp>
    </p:spTree>
    <p:extLst>
      <p:ext uri="{BB962C8B-B14F-4D97-AF65-F5344CB8AC3E}">
        <p14:creationId xmlns:p14="http://schemas.microsoft.com/office/powerpoint/2010/main" val="2868330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58092" y="483326"/>
            <a:ext cx="9989320" cy="53078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O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medida de una cantidad física puede ser directa o indirecta.</a:t>
            </a:r>
          </a:p>
          <a:p>
            <a:pPr marL="0" indent="0">
              <a:buNone/>
            </a:pPr>
            <a:endParaRPr lang="es-CO" sz="28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CO" sz="2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Medida </a:t>
            </a:r>
            <a:r>
              <a:rPr lang="es-CO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directa</a:t>
            </a:r>
            <a:r>
              <a:rPr lang="es-CO" sz="2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indent="0">
              <a:buNone/>
            </a:pPr>
            <a:r>
              <a:rPr lang="es-CO" sz="2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</a:t>
            </a:r>
            <a:r>
              <a:rPr lang="es-CO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que se realiza comparando el patrón de medida con el objeto a </a:t>
            </a:r>
            <a:r>
              <a:rPr lang="es-CO" sz="2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medir mediante </a:t>
            </a:r>
            <a:r>
              <a:rPr lang="es-CO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 proceso visual.</a:t>
            </a:r>
          </a:p>
          <a:p>
            <a:pPr marL="0" indent="0">
              <a:buNone/>
            </a:pPr>
            <a:r>
              <a:rPr lang="es-CO" sz="2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Medida </a:t>
            </a:r>
            <a:r>
              <a:rPr lang="es-CO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indirecta</a:t>
            </a:r>
            <a:r>
              <a:rPr lang="es-CO" sz="2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indent="0">
              <a:buNone/>
            </a:pPr>
            <a:r>
              <a:rPr lang="es-CO" sz="2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</a:t>
            </a:r>
            <a:r>
              <a:rPr lang="es-CO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que se realizad mediante el empleo de fórmulas matemáticas o el uso </a:t>
            </a:r>
            <a:r>
              <a:rPr lang="es-CO" sz="2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aparatos </a:t>
            </a:r>
            <a:r>
              <a:rPr lang="es-CO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sofisticados. </a:t>
            </a:r>
          </a:p>
        </p:txBody>
      </p:sp>
    </p:spTree>
    <p:extLst>
      <p:ext uri="{BB962C8B-B14F-4D97-AF65-F5344CB8AC3E}">
        <p14:creationId xmlns:p14="http://schemas.microsoft.com/office/powerpoint/2010/main" val="3050278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Circuito</Template>
  <TotalTime>11</TotalTime>
  <Words>148</Words>
  <Application>Microsoft Office PowerPoint</Application>
  <PresentationFormat>Panorámica</PresentationFormat>
  <Paragraphs>12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Trebuchet MS</vt:lpstr>
      <vt:lpstr>Tw Cen MT</vt:lpstr>
      <vt:lpstr>Circuito</vt:lpstr>
      <vt:lpstr>MAGNITUDES FISICAS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MAGNITUDES FISICAS</dc:title>
  <dc:creator>DANIEL</dc:creator>
  <cp:lastModifiedBy>DANIEL</cp:lastModifiedBy>
  <cp:revision>2</cp:revision>
  <dcterms:created xsi:type="dcterms:W3CDTF">2018-03-04T02:03:24Z</dcterms:created>
  <dcterms:modified xsi:type="dcterms:W3CDTF">2018-03-09T04:29:09Z</dcterms:modified>
</cp:coreProperties>
</file>