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24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2/26/2018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6710" y="524915"/>
            <a:ext cx="10572000" cy="438647"/>
          </a:xfrm>
        </p:spPr>
        <p:txBody>
          <a:bodyPr/>
          <a:lstStyle/>
          <a:p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CANTIDADES FISICAS FUNDAMENTALES: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3356" y="1554421"/>
            <a:ext cx="10572000" cy="434974"/>
          </a:xfrm>
        </p:spPr>
        <p:txBody>
          <a:bodyPr>
            <a:noAutofit/>
          </a:bodyPr>
          <a:lstStyle/>
          <a:p>
            <a:pPr algn="just"/>
            <a:r>
              <a:rPr lang="es-CO" sz="3200" dirty="0" smtClean="0"/>
              <a:t>Son aquellas magnitudes que no se pueden definir en función de ninguna otra magnitud. Para comenzar el estudio de la física el hombre definió 7 cantidades fundamentales:</a:t>
            </a:r>
          </a:p>
          <a:p>
            <a:endParaRPr lang="es-CO" sz="3200" dirty="0"/>
          </a:p>
        </p:txBody>
      </p:sp>
      <p:sp>
        <p:nvSpPr>
          <p:cNvPr id="4" name="AutoShape 2" descr="Resultado de imagen para cantidades fisicas fundamentales anima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6505" y="3569110"/>
            <a:ext cx="3753004" cy="29103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0675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7045" y="623238"/>
            <a:ext cx="10572000" cy="930260"/>
          </a:xfrm>
        </p:spPr>
        <p:txBody>
          <a:bodyPr/>
          <a:lstStyle/>
          <a:p>
            <a:pPr algn="ctr"/>
            <a:r>
              <a:rPr lang="es-C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LOGITUD ( EL METRO-m )</a:t>
            </a:r>
            <a:endParaRPr lang="es-CO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21511" y="2026369"/>
            <a:ext cx="10572000" cy="434974"/>
          </a:xfrm>
        </p:spPr>
        <p:txBody>
          <a:bodyPr>
            <a:noAutofit/>
          </a:bodyPr>
          <a:lstStyle/>
          <a:p>
            <a:pPr algn="just"/>
            <a:r>
              <a:rPr lang="es-CO" sz="3200" dirty="0" smtClean="0"/>
              <a:t>Es la longitud recorrida por la luz en el vacío durante un periodo de tiempo </a:t>
            </a:r>
            <a:r>
              <a:rPr lang="es-CO" sz="3200" b="1" dirty="0" smtClean="0"/>
              <a:t>1/299,792,458 s.</a:t>
            </a:r>
            <a:endParaRPr lang="es-CO" sz="3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2180" y="3605980"/>
            <a:ext cx="2963965" cy="26473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4336" y="3660212"/>
            <a:ext cx="3137412" cy="259310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6899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8491" y="298773"/>
            <a:ext cx="10572000" cy="910595"/>
          </a:xfrm>
        </p:spPr>
        <p:txBody>
          <a:bodyPr/>
          <a:lstStyle/>
          <a:p>
            <a:pPr algn="ctr"/>
            <a:r>
              <a:rPr lang="es-CO" sz="3600" dirty="0" smtClean="0"/>
              <a:t>MASA ( KILOGRAMO-Kg )</a:t>
            </a:r>
            <a:endParaRPr lang="es-CO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8491" y="1564254"/>
            <a:ext cx="10572000" cy="434974"/>
          </a:xfrm>
        </p:spPr>
        <p:txBody>
          <a:bodyPr>
            <a:noAutofit/>
          </a:bodyPr>
          <a:lstStyle/>
          <a:p>
            <a:pPr algn="just"/>
            <a:r>
              <a:rPr lang="es-CO" sz="3200" dirty="0" smtClean="0"/>
              <a:t>Es la masa de prototipo internacional de platino iridiado que conserva en la oficina de pesas y medidas de Paris.</a:t>
            </a:r>
            <a:endParaRPr lang="es-CO" sz="3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0168" y="3429000"/>
            <a:ext cx="2962427" cy="29782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6013" y="4129548"/>
            <a:ext cx="3523021" cy="20561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370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1679" y="249612"/>
            <a:ext cx="10572000" cy="1018749"/>
          </a:xfrm>
        </p:spPr>
        <p:txBody>
          <a:bodyPr/>
          <a:lstStyle/>
          <a:p>
            <a:pPr algn="ctr"/>
            <a:r>
              <a:rPr lang="es-CO" sz="3600" dirty="0" smtClean="0"/>
              <a:t>TIEMPO ( SEGUNDO-s )</a:t>
            </a:r>
            <a:endParaRPr lang="es-CO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0000" y="1810060"/>
            <a:ext cx="10572000" cy="434974"/>
          </a:xfrm>
        </p:spPr>
        <p:txBody>
          <a:bodyPr>
            <a:noAutofit/>
          </a:bodyPr>
          <a:lstStyle/>
          <a:p>
            <a:pPr algn="just"/>
            <a:r>
              <a:rPr lang="es-CO" sz="3200" dirty="0" smtClean="0"/>
              <a:t>Es la duración de </a:t>
            </a:r>
            <a:r>
              <a:rPr lang="es-CO" sz="3200" b="1" dirty="0" smtClean="0"/>
              <a:t>9,192,631,770 </a:t>
            </a:r>
            <a:r>
              <a:rPr lang="es-CO" sz="3200" dirty="0" smtClean="0"/>
              <a:t>periodos de la radiación correspondiente a la transición entre dos niveles fundamentales del átomo cesio 133.</a:t>
            </a:r>
            <a:endParaRPr lang="es-CO" sz="3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1510" y="4121251"/>
            <a:ext cx="2845210" cy="224021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182" y="3955485"/>
            <a:ext cx="2847206" cy="2571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4734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10000" y="347934"/>
            <a:ext cx="10572000" cy="890931"/>
          </a:xfrm>
        </p:spPr>
        <p:txBody>
          <a:bodyPr/>
          <a:lstStyle/>
          <a:p>
            <a:pPr algn="ctr"/>
            <a:r>
              <a:rPr lang="es-CO" sz="3600" dirty="0" smtClean="0"/>
              <a:t>CORRIENTE ELECTRICA ( AMPERE-AMPERIO-A)</a:t>
            </a:r>
            <a:endParaRPr lang="es-CO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86981" y="1770731"/>
            <a:ext cx="10572000" cy="434974"/>
          </a:xfrm>
        </p:spPr>
        <p:txBody>
          <a:bodyPr>
            <a:noAutofit/>
          </a:bodyPr>
          <a:lstStyle/>
          <a:p>
            <a:pPr algn="just"/>
            <a:r>
              <a:rPr lang="es-CO" sz="2400" dirty="0"/>
              <a:t>Unidad de intensidad de la corriente eléctrica del Sistema Internacional, de símbolo A, que equivale a la intensidad de una corriente eléctrica constante que, al fluir por dos conductos paralelos de longitud infinita situados en el vacío y separados entre sí 1 metro, produce una fuerza de </a:t>
            </a:r>
            <a:r>
              <a:rPr lang="es-CO" sz="2400" b="1" dirty="0"/>
              <a:t>2·10-7</a:t>
            </a:r>
            <a:r>
              <a:rPr lang="es-CO" sz="2400" dirty="0"/>
              <a:t> newtons por metro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51569">
            <a:off x="6892413" y="4088989"/>
            <a:ext cx="2891298" cy="22921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09804">
            <a:off x="1160207" y="4432197"/>
            <a:ext cx="3214533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6779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10000" y="338103"/>
            <a:ext cx="10572000" cy="890930"/>
          </a:xfrm>
        </p:spPr>
        <p:txBody>
          <a:bodyPr/>
          <a:lstStyle/>
          <a:p>
            <a:pPr algn="ctr"/>
            <a:r>
              <a:rPr lang="es-CO" sz="3600" dirty="0" smtClean="0"/>
              <a:t>TEMPERATURA ( GRADO KELVIN-K )</a:t>
            </a:r>
            <a:endParaRPr lang="es-CO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0000" y="1977208"/>
            <a:ext cx="10572000" cy="434974"/>
          </a:xfrm>
        </p:spPr>
        <p:txBody>
          <a:bodyPr>
            <a:noAutofit/>
          </a:bodyPr>
          <a:lstStyle/>
          <a:p>
            <a:pPr algn="just"/>
            <a:r>
              <a:rPr lang="es-CO" sz="3200" dirty="0" smtClean="0"/>
              <a:t>Es la fracción </a:t>
            </a:r>
            <a:r>
              <a:rPr lang="es-CO" sz="3200" b="1" dirty="0" smtClean="0"/>
              <a:t>1/273.16 </a:t>
            </a:r>
            <a:r>
              <a:rPr lang="es-CO" sz="3200" dirty="0" smtClean="0"/>
              <a:t>de la temperatura termodinámica del punto triple del agua.</a:t>
            </a:r>
            <a:endParaRPr lang="es-CO" sz="3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2774" y="3429000"/>
            <a:ext cx="7348452" cy="29558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161" y="3406877"/>
            <a:ext cx="2333625" cy="19621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6956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10000" y="269277"/>
            <a:ext cx="10572000" cy="802440"/>
          </a:xfrm>
        </p:spPr>
        <p:txBody>
          <a:bodyPr/>
          <a:lstStyle/>
          <a:p>
            <a:pPr algn="ctr"/>
            <a:r>
              <a:rPr lang="es-CO" sz="3600" dirty="0" smtClean="0"/>
              <a:t>INTENSIDAD LUMINOSA ( CANDELA cd )</a:t>
            </a:r>
            <a:endParaRPr lang="es-CO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0000" y="1603583"/>
            <a:ext cx="10572000" cy="434974"/>
          </a:xfrm>
        </p:spPr>
        <p:txBody>
          <a:bodyPr>
            <a:noAutofit/>
          </a:bodyPr>
          <a:lstStyle/>
          <a:p>
            <a:pPr algn="just"/>
            <a:r>
              <a:rPr lang="es-CO" sz="3200" dirty="0"/>
              <a:t>La intensidad luminosa es el concepto de la concentración de luz en una dirección específica, radiada por segundo. Se designa con el símbolo I. La unidad es la candela (cd).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16065">
            <a:off x="7229168" y="3647767"/>
            <a:ext cx="3810000" cy="27382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6516" y="4080387"/>
            <a:ext cx="4349392" cy="25256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6716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10000" y="308606"/>
            <a:ext cx="10572000" cy="704118"/>
          </a:xfrm>
        </p:spPr>
        <p:txBody>
          <a:bodyPr/>
          <a:lstStyle/>
          <a:p>
            <a:pPr algn="ctr"/>
            <a:r>
              <a:rPr lang="es-CO" sz="3200" dirty="0" smtClean="0"/>
              <a:t>CANTIDAD SUSTANCIA ( MOL-mol )</a:t>
            </a:r>
            <a:endParaRPr lang="es-CO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0000" y="1416770"/>
            <a:ext cx="10572000" cy="434974"/>
          </a:xfrm>
        </p:spPr>
        <p:txBody>
          <a:bodyPr>
            <a:noAutofit/>
          </a:bodyPr>
          <a:lstStyle/>
          <a:p>
            <a:pPr algn="just"/>
            <a:r>
              <a:rPr lang="es-CO" sz="3200" dirty="0" smtClean="0"/>
              <a:t>Es la cantidad de materia contenida en un sistema y que tiene tantas entidades elementales como átomos hay en </a:t>
            </a:r>
            <a:r>
              <a:rPr lang="es-CO" sz="3200" b="1" dirty="0" smtClean="0"/>
              <a:t>0.012 Kg de carbono 12.</a:t>
            </a:r>
            <a:endParaRPr lang="es-CO" sz="32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04549">
            <a:off x="1162510" y="3755924"/>
            <a:ext cx="3495675" cy="21740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058" y="3600199"/>
            <a:ext cx="3423623" cy="24854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2614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57</TotalTime>
  <Words>257</Words>
  <Application>Microsoft Office PowerPoint</Application>
  <PresentationFormat>Panorámica</PresentationFormat>
  <Paragraphs>16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2</vt:lpstr>
      <vt:lpstr>Citable</vt:lpstr>
      <vt:lpstr>CANTIDADES FISICAS FUNDAMENTALES:</vt:lpstr>
      <vt:lpstr>LOGITUD ( EL METRO-m )</vt:lpstr>
      <vt:lpstr>MASA ( KILOGRAMO-Kg )</vt:lpstr>
      <vt:lpstr>TIEMPO ( SEGUNDO-s )</vt:lpstr>
      <vt:lpstr>CORRIENTE ELECTRICA ( AMPERE-AMPERIO-A)</vt:lpstr>
      <vt:lpstr>TEMPERATURA ( GRADO KELVIN-K )</vt:lpstr>
      <vt:lpstr>INTENSIDAD LUMINOSA ( CANDELA cd )</vt:lpstr>
      <vt:lpstr>CANTIDAD SUSTANCIA ( MOL-mol 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CANTIDADES FISICAS FUNDAMENTALES:</dc:title>
  <dc:creator>Laura Manuela Reyes Ruiz</dc:creator>
  <cp:lastModifiedBy>Laura Manuela Reyes Ruiz</cp:lastModifiedBy>
  <cp:revision>7</cp:revision>
  <dcterms:created xsi:type="dcterms:W3CDTF">2018-02-26T17:53:37Z</dcterms:created>
  <dcterms:modified xsi:type="dcterms:W3CDTF">2018-02-26T18:51:30Z</dcterms:modified>
</cp:coreProperties>
</file>