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540"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6A998889-EF13-4EE9-8B42-0631E820795E}" type="datetimeFigureOut">
              <a:rPr lang="es-CO" smtClean="0"/>
              <a:t>10/03/2018</a:t>
            </a:fld>
            <a:endParaRPr lang="es-CO"/>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6E6F82B0-5060-4B40-B16F-DAEA5F69C543}" type="slidenum">
              <a:rPr lang="es-CO" smtClean="0"/>
              <a:t>‹Nº›</a:t>
            </a:fld>
            <a:endParaRPr lang="es-CO"/>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7435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A998889-EF13-4EE9-8B42-0631E820795E}"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416335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A998889-EF13-4EE9-8B42-0631E820795E}"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2779502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A998889-EF13-4EE9-8B42-0631E820795E}"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125272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6A998889-EF13-4EE9-8B42-0631E820795E}" type="datetimeFigureOut">
              <a:rPr lang="es-CO" smtClean="0"/>
              <a:t>10/03/2018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E6F82B0-5060-4B40-B16F-DAEA5F69C543}" type="slidenum">
              <a:rPr lang="es-CO" smtClean="0"/>
              <a:t>‹Nº›</a:t>
            </a:fld>
            <a:endParaRPr lang="es-C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07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A998889-EF13-4EE9-8B42-0631E820795E}"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32810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A998889-EF13-4EE9-8B42-0631E820795E}" type="datetimeFigureOut">
              <a:rPr lang="es-CO" smtClean="0"/>
              <a:t>10/03/2018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300230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A998889-EF13-4EE9-8B42-0631E820795E}" type="datetimeFigureOut">
              <a:rPr lang="es-CO" smtClean="0"/>
              <a:t>10/03/2018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310358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98889-EF13-4EE9-8B42-0631E820795E}" type="datetimeFigureOut">
              <a:rPr lang="es-CO" smtClean="0"/>
              <a:t>10/03/2018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295861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A998889-EF13-4EE9-8B42-0631E820795E}"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152179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A998889-EF13-4EE9-8B42-0631E820795E}" type="datetimeFigureOut">
              <a:rPr lang="es-CO" smtClean="0"/>
              <a:t>10/03/2018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E6F82B0-5060-4B40-B16F-DAEA5F69C543}" type="slidenum">
              <a:rPr lang="es-CO" smtClean="0"/>
              <a:t>‹Nº›</a:t>
            </a:fld>
            <a:endParaRPr lang="es-CO"/>
          </a:p>
        </p:txBody>
      </p:sp>
    </p:spTree>
    <p:extLst>
      <p:ext uri="{BB962C8B-B14F-4D97-AF65-F5344CB8AC3E}">
        <p14:creationId xmlns:p14="http://schemas.microsoft.com/office/powerpoint/2010/main" val="361099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A998889-EF13-4EE9-8B42-0631E820795E}" type="datetimeFigureOut">
              <a:rPr lang="es-CO" smtClean="0"/>
              <a:t>10/03/2018</a:t>
            </a:fld>
            <a:endParaRPr lang="es-C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E6F82B0-5060-4B40-B16F-DAEA5F69C543}" type="slidenum">
              <a:rPr lang="es-CO" smtClean="0"/>
              <a:t>‹Nº›</a:t>
            </a:fld>
            <a:endParaRPr lang="es-CO"/>
          </a:p>
        </p:txBody>
      </p:sp>
    </p:spTree>
    <p:extLst>
      <p:ext uri="{BB962C8B-B14F-4D97-AF65-F5344CB8AC3E}">
        <p14:creationId xmlns:p14="http://schemas.microsoft.com/office/powerpoint/2010/main" val="2474252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A89FCB08-968E-449A-A4AF-305CB6253D10}"/>
              </a:ext>
            </a:extLst>
          </p:cNvPr>
          <p:cNvSpPr/>
          <p:nvPr/>
        </p:nvSpPr>
        <p:spPr>
          <a:xfrm>
            <a:off x="415086" y="608447"/>
            <a:ext cx="11361828" cy="1107996"/>
          </a:xfrm>
          <a:prstGeom prst="rect">
            <a:avLst/>
          </a:prstGeom>
          <a:noFill/>
        </p:spPr>
        <p:txBody>
          <a:bodyPr wrap="none" lIns="91440" tIns="45720" rIns="91440" bIns="45720">
            <a:spAutoFit/>
          </a:bodyPr>
          <a:lstStyle/>
          <a:p>
            <a:pPr algn="ctr"/>
            <a:r>
              <a:rPr lang="es-ES" sz="6600" b="0" cap="none" spc="0" dirty="0">
                <a:ln w="0"/>
                <a:solidFill>
                  <a:schemeClr val="accent1">
                    <a:lumMod val="50000"/>
                  </a:schemeClr>
                </a:solidFill>
                <a:effectLst>
                  <a:outerShdw blurRad="38100" dist="19050" dir="2700000" algn="tl" rotWithShape="0">
                    <a:schemeClr val="dk1">
                      <a:alpha val="40000"/>
                    </a:schemeClr>
                  </a:outerShdw>
                </a:effectLst>
                <a:latin typeface="Arial Black" panose="020B0A04020102020204" pitchFamily="34" charset="0"/>
              </a:rPr>
              <a:t>INTENSIDAD LUMINOSA</a:t>
            </a:r>
          </a:p>
        </p:txBody>
      </p:sp>
      <p:sp>
        <p:nvSpPr>
          <p:cNvPr id="3" name="CuadroTexto 2">
            <a:extLst>
              <a:ext uri="{FF2B5EF4-FFF2-40B4-BE49-F238E27FC236}">
                <a16:creationId xmlns:a16="http://schemas.microsoft.com/office/drawing/2014/main" id="{C4F41A08-AEF9-4661-A8FA-5BA73500323A}"/>
              </a:ext>
            </a:extLst>
          </p:cNvPr>
          <p:cNvSpPr txBox="1"/>
          <p:nvPr/>
        </p:nvSpPr>
        <p:spPr>
          <a:xfrm>
            <a:off x="415086" y="2054087"/>
            <a:ext cx="6277262" cy="1200329"/>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Definición: </a:t>
            </a:r>
            <a:r>
              <a:rPr lang="es-CO" dirty="0">
                <a:latin typeface="Arial" panose="020B0604020202020204" pitchFamily="34" charset="0"/>
                <a:cs typeface="Arial" panose="020B0604020202020204" pitchFamily="34" charset="0"/>
              </a:rPr>
              <a:t>La intensidad luminosa (J) se define como la cantidad de flujo luminoso que emite una fuente por unidad de ángulo sólido. Su unidad de medida en el Sistema Internacional de Unidades es la candela (Cd).</a:t>
            </a:r>
          </a:p>
        </p:txBody>
      </p:sp>
      <p:sp>
        <p:nvSpPr>
          <p:cNvPr id="4" name="CuadroTexto 3">
            <a:extLst>
              <a:ext uri="{FF2B5EF4-FFF2-40B4-BE49-F238E27FC236}">
                <a16:creationId xmlns:a16="http://schemas.microsoft.com/office/drawing/2014/main" id="{FCBC19BA-222C-46E5-994A-3F258E7254FD}"/>
              </a:ext>
            </a:extLst>
          </p:cNvPr>
          <p:cNvSpPr txBox="1"/>
          <p:nvPr/>
        </p:nvSpPr>
        <p:spPr>
          <a:xfrm>
            <a:off x="415086" y="3592060"/>
            <a:ext cx="6559826" cy="1754326"/>
          </a:xfrm>
          <a:prstGeom prst="rect">
            <a:avLst/>
          </a:prstGeom>
          <a:noFill/>
        </p:spPr>
        <p:txBody>
          <a:bodyPr wrap="square" rtlCol="0">
            <a:spAutoFit/>
          </a:bodyPr>
          <a:lstStyle/>
          <a:p>
            <a:pPr algn="just"/>
            <a:r>
              <a:rPr lang="es-CO" dirty="0">
                <a:solidFill>
                  <a:srgbClr val="FF0000"/>
                </a:solidFill>
                <a:latin typeface="Arial" panose="020B0604020202020204" pitchFamily="34" charset="0"/>
                <a:cs typeface="Arial" panose="020B0604020202020204" pitchFamily="34" charset="0"/>
              </a:rPr>
              <a:t>Sistema de Unidades:</a:t>
            </a:r>
          </a:p>
          <a:p>
            <a:pPr algn="just"/>
            <a:r>
              <a:rPr lang="es-CO" dirty="0">
                <a:solidFill>
                  <a:srgbClr val="FF0000"/>
                </a:solidFill>
                <a:latin typeface="Arial" panose="020B0604020202020204" pitchFamily="34" charset="0"/>
                <a:cs typeface="Arial" panose="020B0604020202020204" pitchFamily="34" charset="0"/>
              </a:rPr>
              <a:t>SI: </a:t>
            </a:r>
            <a:r>
              <a:rPr lang="es-CO" dirty="0">
                <a:latin typeface="Arial" panose="020B0604020202020204" pitchFamily="34" charset="0"/>
                <a:cs typeface="Arial" panose="020B0604020202020204" pitchFamily="34" charset="0"/>
              </a:rPr>
              <a:t>La candela (cd) es la intensidad luminosa, en una dirección dada, de una fuente que emite radiación monocromática de frecuencia 540 × 10 12 Hertz y que tiene una intensidad energética en esta dirección de 1/683 W por estereorradián (sr).</a:t>
            </a:r>
          </a:p>
        </p:txBody>
      </p:sp>
      <p:pic>
        <p:nvPicPr>
          <p:cNvPr id="5" name="Imagen 4">
            <a:extLst>
              <a:ext uri="{FF2B5EF4-FFF2-40B4-BE49-F238E27FC236}">
                <a16:creationId xmlns:a16="http://schemas.microsoft.com/office/drawing/2014/main" id="{57E33757-5C30-421B-9DA0-6A0A645FA1BF}"/>
              </a:ext>
            </a:extLst>
          </p:cNvPr>
          <p:cNvPicPr>
            <a:picLocks noChangeAspect="1"/>
          </p:cNvPicPr>
          <p:nvPr/>
        </p:nvPicPr>
        <p:blipFill>
          <a:blip r:embed="rId2"/>
          <a:stretch>
            <a:fillRect/>
          </a:stretch>
        </p:blipFill>
        <p:spPr>
          <a:xfrm>
            <a:off x="7424530" y="2054087"/>
            <a:ext cx="3972339" cy="3810000"/>
          </a:xfrm>
          <a:prstGeom prst="rect">
            <a:avLst/>
          </a:prstGeom>
        </p:spPr>
      </p:pic>
    </p:spTree>
    <p:extLst>
      <p:ext uri="{BB962C8B-B14F-4D97-AF65-F5344CB8AC3E}">
        <p14:creationId xmlns:p14="http://schemas.microsoft.com/office/powerpoint/2010/main" val="2378058224"/>
      </p:ext>
    </p:extLst>
  </p:cSld>
  <p:clrMapOvr>
    <a:masterClrMapping/>
  </p:clrMapOvr>
</p:sld>
</file>

<file path=ppt/theme/theme1.xml><?xml version="1.0" encoding="utf-8"?>
<a:theme xmlns:a="http://schemas.openxmlformats.org/drawingml/2006/main" name="Base">
  <a:themeElements>
    <a:clrScheme name="Base">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Base</Template>
  <TotalTime>9</TotalTime>
  <Words>96</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Arial Black</vt:lpstr>
      <vt:lpstr>Corbel</vt:lpstr>
      <vt:lpstr>Base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angel charry aguirre</dc:creator>
  <cp:lastModifiedBy>miguel angel charry aguirre</cp:lastModifiedBy>
  <cp:revision>2</cp:revision>
  <dcterms:created xsi:type="dcterms:W3CDTF">2018-03-10T21:24:31Z</dcterms:created>
  <dcterms:modified xsi:type="dcterms:W3CDTF">2018-03-10T21:33:53Z</dcterms:modified>
</cp:coreProperties>
</file>