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7FAA8-76E6-4540-B171-9BEECFBA06A1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BB5612-2887-4723-A4D8-9A365EBF75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0909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D2229B-D776-4976-8811-8F98319C964D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7497CC-7590-4A0C-9967-327FCA086881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79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229B-D776-4976-8811-8F98319C964D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97CC-7590-4A0C-9967-327FCA0868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5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229B-D776-4976-8811-8F98319C964D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97CC-7590-4A0C-9967-327FCA0868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795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229B-D776-4976-8811-8F98319C964D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97CC-7590-4A0C-9967-327FCA0868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548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229B-D776-4976-8811-8F98319C964D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97CC-7590-4A0C-9967-327FCA086881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54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229B-D776-4976-8811-8F98319C964D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97CC-7590-4A0C-9967-327FCA0868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583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229B-D776-4976-8811-8F98319C964D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97CC-7590-4A0C-9967-327FCA0868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18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229B-D776-4976-8811-8F98319C964D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97CC-7590-4A0C-9967-327FCA0868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651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229B-D776-4976-8811-8F98319C964D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97CC-7590-4A0C-9967-327FCA0868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035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229B-D776-4976-8811-8F98319C964D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97CC-7590-4A0C-9967-327FCA0868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054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229B-D776-4976-8811-8F98319C964D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497CC-7590-4A0C-9967-327FCA0868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18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3D2229B-D776-4976-8811-8F98319C964D}" type="datetimeFigureOut">
              <a:rPr lang="es-CO" smtClean="0"/>
              <a:t>10/03/2018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B7497CC-7590-4A0C-9967-327FCA0868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306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ADC240E-F9A7-4F45-8944-3B602BDB457F}"/>
              </a:ext>
            </a:extLst>
          </p:cNvPr>
          <p:cNvSpPr/>
          <p:nvPr/>
        </p:nvSpPr>
        <p:spPr>
          <a:xfrm>
            <a:off x="3464510" y="237387"/>
            <a:ext cx="526297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0" cap="none" spc="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FUERZA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7ACCD29-965C-4AC5-91B4-A192161BEBED}"/>
              </a:ext>
            </a:extLst>
          </p:cNvPr>
          <p:cNvSpPr txBox="1"/>
          <p:nvPr/>
        </p:nvSpPr>
        <p:spPr>
          <a:xfrm>
            <a:off x="490330" y="1674674"/>
            <a:ext cx="65068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Definición: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En física, la fuerza es una magnitud vectorial que mide la razón de cambio de momento lineal entre dos partículas o sistemas de partículas. Según una definición clásica, fuerza es todo agente capaz de modificar la cantidad de movimiento o la forma de los materiales.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6A100AA-CFEE-4143-9773-C1E4C24F6019}"/>
              </a:ext>
            </a:extLst>
          </p:cNvPr>
          <p:cNvSpPr txBox="1"/>
          <p:nvPr/>
        </p:nvSpPr>
        <p:spPr>
          <a:xfrm>
            <a:off x="490330" y="3758291"/>
            <a:ext cx="67718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Unidades: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SI: Newton (N): Es la fuerza que, aplicada a un cuerpo que tiene una masa de 1 kilogramo, le comunica una aceleración de 1 metro por segundo, cada segundo. </a:t>
            </a:r>
          </a:p>
          <a:p>
            <a:pPr algn="just"/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Sistema Técnico de Unidades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-kilogramo-fuerza (</a:t>
            </a:r>
            <a:r>
              <a:rPr lang="es-CO" dirty="0" err="1">
                <a:latin typeface="Arial" panose="020B0604020202020204" pitchFamily="34" charset="0"/>
                <a:cs typeface="Arial" panose="020B0604020202020204" pitchFamily="34" charset="0"/>
              </a:rPr>
              <a:t>kgf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) o kilopondio (</a:t>
            </a:r>
            <a:r>
              <a:rPr lang="es-CO" dirty="0" err="1">
                <a:latin typeface="Arial" panose="020B0604020202020204" pitchFamily="34" charset="0"/>
                <a:cs typeface="Arial" panose="020B0604020202020204" pitchFamily="34" charset="0"/>
              </a:rPr>
              <a:t>kp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Sistema Cegesimal de Unidades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-dina (dyn)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F383AE5-6BB3-4E73-951D-C746016C8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6565" y="1995487"/>
            <a:ext cx="3810000" cy="379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23757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22</TotalTime>
  <Words>115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Corbel</vt:lpstr>
      <vt:lpstr>Base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angel charry aguirre</dc:creator>
  <cp:lastModifiedBy>miguel angel charry aguirre</cp:lastModifiedBy>
  <cp:revision>2</cp:revision>
  <dcterms:created xsi:type="dcterms:W3CDTF">2018-03-11T02:00:31Z</dcterms:created>
  <dcterms:modified xsi:type="dcterms:W3CDTF">2018-03-11T02:22:37Z</dcterms:modified>
</cp:coreProperties>
</file>