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DF7C57A8-75CA-4C19-ADB3-042D86F3F3F2}" type="datetimeFigureOut">
              <a:rPr lang="es-CO" smtClean="0"/>
              <a:t>10/03/2018</a:t>
            </a:fld>
            <a:endParaRPr lang="es-CO"/>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s-CO"/>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CAF7FAEF-1612-4A30-B605-55159F1EC624}" type="slidenum">
              <a:rPr lang="es-CO" smtClean="0"/>
              <a:t>‹Nº›</a:t>
            </a:fld>
            <a:endParaRPr lang="es-CO"/>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3769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F7C57A8-75CA-4C19-ADB3-042D86F3F3F2}"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AF7FAEF-1612-4A30-B605-55159F1EC624}" type="slidenum">
              <a:rPr lang="es-CO" smtClean="0"/>
              <a:t>‹Nº›</a:t>
            </a:fld>
            <a:endParaRPr lang="es-CO"/>
          </a:p>
        </p:txBody>
      </p:sp>
    </p:spTree>
    <p:extLst>
      <p:ext uri="{BB962C8B-B14F-4D97-AF65-F5344CB8AC3E}">
        <p14:creationId xmlns:p14="http://schemas.microsoft.com/office/powerpoint/2010/main" val="63132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F7C57A8-75CA-4C19-ADB3-042D86F3F3F2}"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AF7FAEF-1612-4A30-B605-55159F1EC624}" type="slidenum">
              <a:rPr lang="es-CO" smtClean="0"/>
              <a:t>‹Nº›</a:t>
            </a:fld>
            <a:endParaRPr lang="es-CO"/>
          </a:p>
        </p:txBody>
      </p:sp>
    </p:spTree>
    <p:extLst>
      <p:ext uri="{BB962C8B-B14F-4D97-AF65-F5344CB8AC3E}">
        <p14:creationId xmlns:p14="http://schemas.microsoft.com/office/powerpoint/2010/main" val="1369037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F7C57A8-75CA-4C19-ADB3-042D86F3F3F2}"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AF7FAEF-1612-4A30-B605-55159F1EC624}" type="slidenum">
              <a:rPr lang="es-CO" smtClean="0"/>
              <a:t>‹Nº›</a:t>
            </a:fld>
            <a:endParaRPr lang="es-CO"/>
          </a:p>
        </p:txBody>
      </p:sp>
    </p:spTree>
    <p:extLst>
      <p:ext uri="{BB962C8B-B14F-4D97-AF65-F5344CB8AC3E}">
        <p14:creationId xmlns:p14="http://schemas.microsoft.com/office/powerpoint/2010/main" val="2266638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F7C57A8-75CA-4C19-ADB3-042D86F3F3F2}"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AF7FAEF-1612-4A30-B605-55159F1EC624}" type="slidenum">
              <a:rPr lang="es-CO" smtClean="0"/>
              <a:t>‹Nº›</a:t>
            </a:fld>
            <a:endParaRPr lang="es-CO"/>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277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F7C57A8-75CA-4C19-ADB3-042D86F3F3F2}"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AF7FAEF-1612-4A30-B605-55159F1EC624}" type="slidenum">
              <a:rPr lang="es-CO" smtClean="0"/>
              <a:t>‹Nº›</a:t>
            </a:fld>
            <a:endParaRPr lang="es-CO"/>
          </a:p>
        </p:txBody>
      </p:sp>
    </p:spTree>
    <p:extLst>
      <p:ext uri="{BB962C8B-B14F-4D97-AF65-F5344CB8AC3E}">
        <p14:creationId xmlns:p14="http://schemas.microsoft.com/office/powerpoint/2010/main" val="64610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F7C57A8-75CA-4C19-ADB3-042D86F3F3F2}" type="datetimeFigureOut">
              <a:rPr lang="es-CO" smtClean="0"/>
              <a:t>10/03/2018</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CAF7FAEF-1612-4A30-B605-55159F1EC624}" type="slidenum">
              <a:rPr lang="es-CO" smtClean="0"/>
              <a:t>‹Nº›</a:t>
            </a:fld>
            <a:endParaRPr lang="es-CO"/>
          </a:p>
        </p:txBody>
      </p:sp>
    </p:spTree>
    <p:extLst>
      <p:ext uri="{BB962C8B-B14F-4D97-AF65-F5344CB8AC3E}">
        <p14:creationId xmlns:p14="http://schemas.microsoft.com/office/powerpoint/2010/main" val="1267669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F7C57A8-75CA-4C19-ADB3-042D86F3F3F2}" type="datetimeFigureOut">
              <a:rPr lang="es-CO" smtClean="0"/>
              <a:t>10/03/2018</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CAF7FAEF-1612-4A30-B605-55159F1EC624}" type="slidenum">
              <a:rPr lang="es-CO" smtClean="0"/>
              <a:t>‹Nº›</a:t>
            </a:fld>
            <a:endParaRPr lang="es-CO"/>
          </a:p>
        </p:txBody>
      </p:sp>
    </p:spTree>
    <p:extLst>
      <p:ext uri="{BB962C8B-B14F-4D97-AF65-F5344CB8AC3E}">
        <p14:creationId xmlns:p14="http://schemas.microsoft.com/office/powerpoint/2010/main" val="4178515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7C57A8-75CA-4C19-ADB3-042D86F3F3F2}" type="datetimeFigureOut">
              <a:rPr lang="es-CO" smtClean="0"/>
              <a:t>10/03/2018</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CAF7FAEF-1612-4A30-B605-55159F1EC624}" type="slidenum">
              <a:rPr lang="es-CO" smtClean="0"/>
              <a:t>‹Nº›</a:t>
            </a:fld>
            <a:endParaRPr lang="es-CO"/>
          </a:p>
        </p:txBody>
      </p:sp>
    </p:spTree>
    <p:extLst>
      <p:ext uri="{BB962C8B-B14F-4D97-AF65-F5344CB8AC3E}">
        <p14:creationId xmlns:p14="http://schemas.microsoft.com/office/powerpoint/2010/main" val="174643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DF7C57A8-75CA-4C19-ADB3-042D86F3F3F2}"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AF7FAEF-1612-4A30-B605-55159F1EC624}" type="slidenum">
              <a:rPr lang="es-CO" smtClean="0"/>
              <a:t>‹Nº›</a:t>
            </a:fld>
            <a:endParaRPr lang="es-CO"/>
          </a:p>
        </p:txBody>
      </p:sp>
    </p:spTree>
    <p:extLst>
      <p:ext uri="{BB962C8B-B14F-4D97-AF65-F5344CB8AC3E}">
        <p14:creationId xmlns:p14="http://schemas.microsoft.com/office/powerpoint/2010/main" val="3864095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DF7C57A8-75CA-4C19-ADB3-042D86F3F3F2}"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AF7FAEF-1612-4A30-B605-55159F1EC624}" type="slidenum">
              <a:rPr lang="es-CO" smtClean="0"/>
              <a:t>‹Nº›</a:t>
            </a:fld>
            <a:endParaRPr lang="es-CO"/>
          </a:p>
        </p:txBody>
      </p:sp>
    </p:spTree>
    <p:extLst>
      <p:ext uri="{BB962C8B-B14F-4D97-AF65-F5344CB8AC3E}">
        <p14:creationId xmlns:p14="http://schemas.microsoft.com/office/powerpoint/2010/main" val="868386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DF7C57A8-75CA-4C19-ADB3-042D86F3F3F2}" type="datetimeFigureOut">
              <a:rPr lang="es-CO" smtClean="0"/>
              <a:t>10/03/2018</a:t>
            </a:fld>
            <a:endParaRPr lang="es-CO"/>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s-CO"/>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CAF7FAEF-1612-4A30-B605-55159F1EC624}" type="slidenum">
              <a:rPr lang="es-CO" smtClean="0"/>
              <a:t>‹Nº›</a:t>
            </a:fld>
            <a:endParaRPr lang="es-CO"/>
          </a:p>
        </p:txBody>
      </p:sp>
    </p:spTree>
    <p:extLst>
      <p:ext uri="{BB962C8B-B14F-4D97-AF65-F5344CB8AC3E}">
        <p14:creationId xmlns:p14="http://schemas.microsoft.com/office/powerpoint/2010/main" val="16866134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C6F91F2-66A4-4D1A-83F7-A5B525168B6B}"/>
              </a:ext>
            </a:extLst>
          </p:cNvPr>
          <p:cNvSpPr/>
          <p:nvPr/>
        </p:nvSpPr>
        <p:spPr>
          <a:xfrm>
            <a:off x="1247941" y="277143"/>
            <a:ext cx="9696117" cy="1446550"/>
          </a:xfrm>
          <a:prstGeom prst="rect">
            <a:avLst/>
          </a:prstGeom>
          <a:noFill/>
        </p:spPr>
        <p:txBody>
          <a:bodyPr wrap="none" lIns="91440" tIns="45720" rIns="91440" bIns="45720">
            <a:spAutoFit/>
          </a:bodyPr>
          <a:lstStyle/>
          <a:p>
            <a:pPr algn="ctr"/>
            <a:r>
              <a:rPr lang="es-ES" sz="8800" dirty="0">
                <a:ln w="0"/>
                <a:solidFill>
                  <a:schemeClr val="tx2">
                    <a:lumMod val="50000"/>
                  </a:schemeClr>
                </a:solidFill>
                <a:effectLst>
                  <a:outerShdw blurRad="38100" dist="19050" dir="2700000" algn="tl" rotWithShape="0">
                    <a:schemeClr val="dk1">
                      <a:alpha val="40000"/>
                    </a:schemeClr>
                  </a:outerShdw>
                </a:effectLst>
                <a:latin typeface="Arial Black" panose="020B0A04020102020204" pitchFamily="34" charset="0"/>
              </a:rPr>
              <a:t>TEMPERATURA</a:t>
            </a:r>
            <a:endParaRPr lang="es-ES" sz="8800" b="0" cap="none" spc="0" dirty="0">
              <a:ln w="0"/>
              <a:solidFill>
                <a:schemeClr val="tx2">
                  <a:lumMod val="50000"/>
                </a:schemeClr>
              </a:solidFill>
              <a:effectLst>
                <a:outerShdw blurRad="38100" dist="19050" dir="2700000" algn="tl" rotWithShape="0">
                  <a:schemeClr val="dk1">
                    <a:alpha val="40000"/>
                  </a:schemeClr>
                </a:outerShdw>
              </a:effectLst>
              <a:latin typeface="Arial Black" panose="020B0A04020102020204" pitchFamily="34" charset="0"/>
            </a:endParaRPr>
          </a:p>
        </p:txBody>
      </p:sp>
      <p:sp>
        <p:nvSpPr>
          <p:cNvPr id="3" name="CuadroTexto 2">
            <a:extLst>
              <a:ext uri="{FF2B5EF4-FFF2-40B4-BE49-F238E27FC236}">
                <a16:creationId xmlns:a16="http://schemas.microsoft.com/office/drawing/2014/main" id="{5C14876E-FEB0-4742-A629-6758C0C2A8D9}"/>
              </a:ext>
            </a:extLst>
          </p:cNvPr>
          <p:cNvSpPr txBox="1"/>
          <p:nvPr/>
        </p:nvSpPr>
        <p:spPr>
          <a:xfrm>
            <a:off x="371061" y="1723693"/>
            <a:ext cx="6294782" cy="1754326"/>
          </a:xfrm>
          <a:prstGeom prst="rect">
            <a:avLst/>
          </a:prstGeom>
          <a:noFill/>
        </p:spPr>
        <p:txBody>
          <a:bodyPr wrap="square" rtlCol="0">
            <a:spAutoFit/>
          </a:bodyPr>
          <a:lstStyle/>
          <a:p>
            <a:pPr algn="just"/>
            <a:r>
              <a:rPr lang="es-CO" dirty="0">
                <a:solidFill>
                  <a:srgbClr val="FF0000"/>
                </a:solidFill>
                <a:latin typeface="Arial" panose="020B0604020202020204" pitchFamily="34" charset="0"/>
                <a:cs typeface="Arial" panose="020B0604020202020204" pitchFamily="34" charset="0"/>
              </a:rPr>
              <a:t>Definición:</a:t>
            </a:r>
          </a:p>
          <a:p>
            <a:pPr algn="just"/>
            <a:r>
              <a:rPr lang="es-CO" dirty="0">
                <a:latin typeface="Arial" panose="020B0604020202020204" pitchFamily="34" charset="0"/>
                <a:cs typeface="Arial" panose="020B0604020202020204" pitchFamily="34" charset="0"/>
              </a:rPr>
              <a:t>La temperatura es una magnitud referida a las nociones comunes de calor medible mediante un termómetro. En física, se define como una magnitud escalar relacionada con la energía interna de un sistema termodinámico, definida por el principio cero de la termodinámica. </a:t>
            </a:r>
          </a:p>
        </p:txBody>
      </p:sp>
      <p:sp>
        <p:nvSpPr>
          <p:cNvPr id="4" name="CuadroTexto 3">
            <a:extLst>
              <a:ext uri="{FF2B5EF4-FFF2-40B4-BE49-F238E27FC236}">
                <a16:creationId xmlns:a16="http://schemas.microsoft.com/office/drawing/2014/main" id="{A526E640-D380-4B7B-B223-58615DADFC4A}"/>
              </a:ext>
            </a:extLst>
          </p:cNvPr>
          <p:cNvSpPr txBox="1"/>
          <p:nvPr/>
        </p:nvSpPr>
        <p:spPr>
          <a:xfrm>
            <a:off x="371061" y="3631907"/>
            <a:ext cx="6493564" cy="2585323"/>
          </a:xfrm>
          <a:prstGeom prst="rect">
            <a:avLst/>
          </a:prstGeom>
          <a:noFill/>
        </p:spPr>
        <p:txBody>
          <a:bodyPr wrap="square" rtlCol="0">
            <a:spAutoFit/>
          </a:bodyPr>
          <a:lstStyle/>
          <a:p>
            <a:pPr algn="just"/>
            <a:r>
              <a:rPr lang="es-CO" dirty="0">
                <a:solidFill>
                  <a:srgbClr val="FF0000"/>
                </a:solidFill>
                <a:latin typeface="Arial" panose="020B0604020202020204" pitchFamily="34" charset="0"/>
                <a:cs typeface="Arial" panose="020B0604020202020204" pitchFamily="34" charset="0"/>
              </a:rPr>
              <a:t>Sistema de Unidades:</a:t>
            </a:r>
          </a:p>
          <a:p>
            <a:pPr algn="just"/>
            <a:r>
              <a:rPr lang="es-CO" dirty="0">
                <a:solidFill>
                  <a:srgbClr val="FF0000"/>
                </a:solidFill>
                <a:latin typeface="Arial" panose="020B0604020202020204" pitchFamily="34" charset="0"/>
                <a:cs typeface="Arial" panose="020B0604020202020204" pitchFamily="34" charset="0"/>
              </a:rPr>
              <a:t>SI: </a:t>
            </a:r>
            <a:r>
              <a:rPr lang="es-CO" dirty="0">
                <a:latin typeface="Arial" panose="020B0604020202020204" pitchFamily="34" charset="0"/>
                <a:cs typeface="Arial" panose="020B0604020202020204" pitchFamily="34" charset="0"/>
              </a:rPr>
              <a:t>El Kelvin (K) es la unidad de medida del SI. La escala kelvin absoluta parte del cero absoluto y define la magnitud de sus unidades, de tal forma que el punto triple del agua es exactamente a 273,16 K.3​</a:t>
            </a:r>
          </a:p>
          <a:p>
            <a:pPr algn="just"/>
            <a:endParaRPr lang="es-CO" dirty="0">
              <a:latin typeface="Arial" panose="020B0604020202020204" pitchFamily="34" charset="0"/>
              <a:cs typeface="Arial" panose="020B0604020202020204" pitchFamily="34" charset="0"/>
            </a:endParaRPr>
          </a:p>
          <a:p>
            <a:pPr algn="just"/>
            <a:r>
              <a:rPr lang="es-CO" dirty="0">
                <a:solidFill>
                  <a:srgbClr val="FF0000"/>
                </a:solidFill>
                <a:latin typeface="Arial" panose="020B0604020202020204" pitchFamily="34" charset="0"/>
                <a:cs typeface="Arial" panose="020B0604020202020204" pitchFamily="34" charset="0"/>
              </a:rPr>
              <a:t>Sistema anglosajón de unidades: </a:t>
            </a:r>
            <a:r>
              <a:rPr lang="es-CO" dirty="0">
                <a:latin typeface="Arial" panose="020B0604020202020204" pitchFamily="34" charset="0"/>
                <a:cs typeface="Arial" panose="020B0604020202020204" pitchFamily="34" charset="0"/>
              </a:rPr>
              <a:t>Rankine (R o Ra). Escala con intervalos de grado equivalentes a la escala Fahrenheit, cuyo origen está en -459,67 °F. En desuso.</a:t>
            </a:r>
          </a:p>
        </p:txBody>
      </p:sp>
      <p:pic>
        <p:nvPicPr>
          <p:cNvPr id="5" name="Imagen 4">
            <a:extLst>
              <a:ext uri="{FF2B5EF4-FFF2-40B4-BE49-F238E27FC236}">
                <a16:creationId xmlns:a16="http://schemas.microsoft.com/office/drawing/2014/main" id="{14030FD2-6E65-427C-B6A6-F3716CD7D72C}"/>
              </a:ext>
            </a:extLst>
          </p:cNvPr>
          <p:cNvPicPr>
            <a:picLocks noChangeAspect="1"/>
          </p:cNvPicPr>
          <p:nvPr/>
        </p:nvPicPr>
        <p:blipFill>
          <a:blip r:embed="rId2"/>
          <a:stretch>
            <a:fillRect/>
          </a:stretch>
        </p:blipFill>
        <p:spPr>
          <a:xfrm>
            <a:off x="7222434" y="2134511"/>
            <a:ext cx="4430698" cy="3410615"/>
          </a:xfrm>
          <a:prstGeom prst="rect">
            <a:avLst/>
          </a:prstGeom>
        </p:spPr>
      </p:pic>
    </p:spTree>
    <p:extLst>
      <p:ext uri="{BB962C8B-B14F-4D97-AF65-F5344CB8AC3E}">
        <p14:creationId xmlns:p14="http://schemas.microsoft.com/office/powerpoint/2010/main" val="3044602430"/>
      </p:ext>
    </p:extLst>
  </p:cSld>
  <p:clrMapOvr>
    <a:masterClrMapping/>
  </p:clrMapOvr>
</p:sld>
</file>

<file path=ppt/theme/theme1.xml><?xml version="1.0" encoding="utf-8"?>
<a:theme xmlns:a="http://schemas.openxmlformats.org/drawingml/2006/main" name="Base">
  <a:themeElements>
    <a:clrScheme name="Base">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Base</Template>
  <TotalTime>8</TotalTime>
  <Words>134</Words>
  <Application>Microsoft Office PowerPoint</Application>
  <PresentationFormat>Panorámica</PresentationFormat>
  <Paragraphs>7</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Arial Black</vt:lpstr>
      <vt:lpstr>Corbel</vt:lpstr>
      <vt:lpstr>Base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miguel angel charry aguirre</dc:creator>
  <cp:lastModifiedBy>miguel angel charry aguirre</cp:lastModifiedBy>
  <cp:revision>1</cp:revision>
  <dcterms:created xsi:type="dcterms:W3CDTF">2018-03-10T21:15:46Z</dcterms:created>
  <dcterms:modified xsi:type="dcterms:W3CDTF">2018-03-10T21:24:12Z</dcterms:modified>
</cp:coreProperties>
</file>