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961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34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704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21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2390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249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636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3672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0261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5110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809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6299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6144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00827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20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030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20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5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6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769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602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239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89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30EEEE8-CE8C-4C34-A0A3-9D8439D108CE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FAE5757-51A9-4A14-8BCB-242D56310E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817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57CFDC9-F68E-405E-87A1-F766F16A18F4}"/>
              </a:ext>
            </a:extLst>
          </p:cNvPr>
          <p:cNvSpPr/>
          <p:nvPr/>
        </p:nvSpPr>
        <p:spPr>
          <a:xfrm>
            <a:off x="2691895" y="250640"/>
            <a:ext cx="6808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8800" b="1" dirty="0">
                <a:ln/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LO</a:t>
            </a:r>
            <a:r>
              <a:rPr lang="es-ES" sz="88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NGITUD</a:t>
            </a:r>
            <a:endParaRPr lang="es-ES" sz="8800" b="1" dirty="0">
              <a:ln/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A076A4E-2916-4987-A054-5B425ABA6E0A}"/>
              </a:ext>
            </a:extLst>
          </p:cNvPr>
          <p:cNvSpPr txBox="1"/>
          <p:nvPr/>
        </p:nvSpPr>
        <p:spPr>
          <a:xfrm>
            <a:off x="808382" y="1778486"/>
            <a:ext cx="6202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Definición: 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longitud (L) es un concepto métrico definible para entidades geométricas sobre la que se ha definido una distancia. Más concretamente dado un segmento, curva o línea fina, se puede definir su longitud a partir de la noción de distancia.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D1D6B61-C460-4E7A-B6CB-0651CF70522E}"/>
              </a:ext>
            </a:extLst>
          </p:cNvPr>
          <p:cNvSpPr txBox="1"/>
          <p:nvPr/>
        </p:nvSpPr>
        <p:spPr>
          <a:xfrm>
            <a:off x="808382" y="3750366"/>
            <a:ext cx="62020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unidades:</a:t>
            </a:r>
          </a:p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SI: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metro (m) es la unidad coherente de longitud del Sistema Internacional de Unidades. Se define como la distancia que recorre la luz en el vacío; en un intervalo de 1/299 792 458 s.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CGS: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centímetro (cm) es una unidad de longitud. Es el segundo submúltiplo del metro y equivale a la centésima parte de él.</a:t>
            </a:r>
          </a:p>
          <a:p>
            <a:pPr algn="just"/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6E19469-393B-421A-B41D-7EEF4D575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543" y="2007414"/>
            <a:ext cx="4615543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515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38</TotalTime>
  <Words>120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Corbel</vt:lpstr>
      <vt:lpstr>Wingdings 2</vt:lpstr>
      <vt:lpstr>HDOfficeLightV0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3</cp:revision>
  <dcterms:created xsi:type="dcterms:W3CDTF">2018-03-10T20:24:45Z</dcterms:created>
  <dcterms:modified xsi:type="dcterms:W3CDTF">2018-03-10T21:03:23Z</dcterms:modified>
</cp:coreProperties>
</file>