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2CF2D-2D7C-4E72-9CB3-E820F92CD91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65138-5AA0-4F39-AB28-1213C1DCB4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98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0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44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097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0727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4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14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699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25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5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8127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864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082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046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9000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334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44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7739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4620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9120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6199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944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071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4205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2441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3748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142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6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35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7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78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72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67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89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2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491D36F-CFEC-4E91-935C-BDD82799D8F2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D18E3D5-3818-4F03-B529-3D64CDDB77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121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DC5F1B-49B4-43DA-8F4D-E7B3EF1BAE2C}"/>
              </a:ext>
            </a:extLst>
          </p:cNvPr>
          <p:cNvSpPr/>
          <p:nvPr/>
        </p:nvSpPr>
        <p:spPr>
          <a:xfrm>
            <a:off x="3335468" y="171126"/>
            <a:ext cx="552106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96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TIEMPO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5A8ECC8-C50E-481F-A3AB-BE45441DB004}"/>
              </a:ext>
            </a:extLst>
          </p:cNvPr>
          <p:cNvSpPr txBox="1"/>
          <p:nvPr/>
        </p:nvSpPr>
        <p:spPr>
          <a:xfrm>
            <a:off x="384314" y="1740786"/>
            <a:ext cx="6639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tiempo es una magnitud física con la que medimos la duración o separación de acontecimientos. El tiempo permite ordenar los sucesos en secuencias, estableciendo un pasado, un futuro y un tercer conjunto de eventos ni pasados ni futuros respecto a otro.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62E8722-E29D-4E11-9D3D-1D5997E6D867}"/>
              </a:ext>
            </a:extLst>
          </p:cNvPr>
          <p:cNvSpPr txBox="1"/>
          <p:nvPr/>
        </p:nvSpPr>
        <p:spPr>
          <a:xfrm>
            <a:off x="384314" y="3763618"/>
            <a:ext cx="66393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unidades: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segundo (s) es la unidad de tiempo en el Sistema Internacional de Unidades, el Sistema Cegesimal de Unidades y el Sistema Técnico de Unidades. Supone comúnmente una sesentava parte de un minuto (1⁄60) y es esencial para la medición en múltiples sistemas de unidades. El segundo es la duración de 9,192,631,770 períodos de la radiación correspondiente a la transición entre dos niveles fundamentales del átomo Cesio 133.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CBCD4E2-27B4-4A83-B138-26DDBE833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510" y="2193879"/>
            <a:ext cx="4501905" cy="337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5338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ase">
  <a:themeElements>
    <a:clrScheme name="Bas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131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Corbel</vt:lpstr>
      <vt:lpstr>Wingdings 2</vt:lpstr>
      <vt:lpstr>HDOfficeLightV0</vt:lpstr>
      <vt:lpstr>1_HDOfficeLightV0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4</cp:revision>
  <dcterms:created xsi:type="dcterms:W3CDTF">2018-03-10T21:04:23Z</dcterms:created>
  <dcterms:modified xsi:type="dcterms:W3CDTF">2018-03-10T21:34:06Z</dcterms:modified>
</cp:coreProperties>
</file>