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D25E83-4A64-458E-8BD0-9549941FA00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BC4F51-D7CA-4F3E-98AC-8C915044CE15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235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E83-4A64-458E-8BD0-9549941FA00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4F51-D7CA-4F3E-98AC-8C915044CE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97752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E83-4A64-458E-8BD0-9549941FA00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4F51-D7CA-4F3E-98AC-8C915044CE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6814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E83-4A64-458E-8BD0-9549941FA00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4F51-D7CA-4F3E-98AC-8C915044CE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94167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E83-4A64-458E-8BD0-9549941FA00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4F51-D7CA-4F3E-98AC-8C915044CE15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501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E83-4A64-458E-8BD0-9549941FA00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4F51-D7CA-4F3E-98AC-8C915044CE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670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E83-4A64-458E-8BD0-9549941FA00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4F51-D7CA-4F3E-98AC-8C915044CE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64165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E83-4A64-458E-8BD0-9549941FA00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4F51-D7CA-4F3E-98AC-8C915044CE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6188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E83-4A64-458E-8BD0-9549941FA00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4F51-D7CA-4F3E-98AC-8C915044CE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78220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E83-4A64-458E-8BD0-9549941FA00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4F51-D7CA-4F3E-98AC-8C915044CE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6562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25E83-4A64-458E-8BD0-9549941FA00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C4F51-D7CA-4F3E-98AC-8C915044CE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05398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4D25E83-4A64-458E-8BD0-9549941FA001}" type="datetimeFigureOut">
              <a:rPr lang="es-CO" smtClean="0"/>
              <a:t>10/03/2018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EBC4F51-D7CA-4F3E-98AC-8C915044CE15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292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3E2705E0-3DA8-4ED9-B678-B67126140EB5}"/>
              </a:ext>
            </a:extLst>
          </p:cNvPr>
          <p:cNvSpPr/>
          <p:nvPr/>
        </p:nvSpPr>
        <p:spPr>
          <a:xfrm>
            <a:off x="2767396" y="316900"/>
            <a:ext cx="6657207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8800" b="0" cap="none" spc="0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 Black" panose="020B0A04020102020204" pitchFamily="34" charset="0"/>
              </a:rPr>
              <a:t>DENSIDAD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55C7811-1461-449A-9A90-1351980347F2}"/>
              </a:ext>
            </a:extLst>
          </p:cNvPr>
          <p:cNvSpPr txBox="1"/>
          <p:nvPr/>
        </p:nvSpPr>
        <p:spPr>
          <a:xfrm>
            <a:off x="424070" y="1777613"/>
            <a:ext cx="73417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Definición: </a:t>
            </a:r>
          </a:p>
          <a:p>
            <a:pPr algn="just"/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 física y química, la densidad es una magnitud escalar referida a la cantidad de masa en un determinado volumen de una sustancia. Usualmente se simboliza mediante la letra ρ del alfabeto griego. La densidad media es la relación entre la masa de un cuerpo y el volumen que ocupa.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87F8D644-A2E8-420C-A1BD-94AE6234264C}"/>
              </a:ext>
            </a:extLst>
          </p:cNvPr>
          <p:cNvSpPr txBox="1"/>
          <p:nvPr/>
        </p:nvSpPr>
        <p:spPr>
          <a:xfrm>
            <a:off x="371061" y="3678778"/>
            <a:ext cx="739471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Sistema de Unidades:</a:t>
            </a:r>
          </a:p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 el Sistema Internacional de Unidades (SI):</a:t>
            </a:r>
          </a:p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-kilogramo por metro cúbico (kg/m³).</a:t>
            </a:r>
          </a:p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-gramo por centímetro cúbico (g/cm³).</a:t>
            </a:r>
          </a:p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-kilogramo por litro (kg/L) o kilogramo por decímetro cúbico.</a:t>
            </a:r>
          </a:p>
          <a:p>
            <a:endParaRPr lang="es-C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En el Sistema anglosajón de unidades:</a:t>
            </a:r>
          </a:p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-onza por pulgada cúbica (oz/in³)</a:t>
            </a:r>
          </a:p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-libra por pulgada cúbica (lb/in³)</a:t>
            </a:r>
          </a:p>
          <a:p>
            <a:r>
              <a:rPr lang="es-CO" dirty="0">
                <a:latin typeface="Arial" panose="020B0604020202020204" pitchFamily="34" charset="0"/>
                <a:cs typeface="Arial" panose="020B0604020202020204" pitchFamily="34" charset="0"/>
              </a:rPr>
              <a:t>-libra por pie cúbico (lb/ft³)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7DA344F1-8EB1-4803-8984-F31039E87F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3181" y="3546102"/>
            <a:ext cx="4581605" cy="2830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004602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9</TotalTime>
  <Words>142</Words>
  <Application>Microsoft Office PowerPoint</Application>
  <PresentationFormat>Panorámica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Corbel</vt:lpstr>
      <vt:lpstr>Base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miguel angel charry aguirre</dc:creator>
  <cp:lastModifiedBy>miguel angel charry aguirre</cp:lastModifiedBy>
  <cp:revision>2</cp:revision>
  <dcterms:created xsi:type="dcterms:W3CDTF">2018-03-11T01:33:47Z</dcterms:created>
  <dcterms:modified xsi:type="dcterms:W3CDTF">2018-03-11T01:42:49Z</dcterms:modified>
</cp:coreProperties>
</file>