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72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541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694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185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9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2570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876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217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889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607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67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55431EE-0BC5-4A50-ADA1-5F75640E63A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F94CB55-B9A3-4B25-8C15-5436224C849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84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381628E-A6CB-407B-99A3-0072FCE0CBF5}"/>
              </a:ext>
            </a:extLst>
          </p:cNvPr>
          <p:cNvSpPr/>
          <p:nvPr/>
        </p:nvSpPr>
        <p:spPr>
          <a:xfrm>
            <a:off x="2540558" y="161308"/>
            <a:ext cx="74554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VELOCIDAD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8B57857-5065-4FD5-B8DB-F4593CA24778}"/>
              </a:ext>
            </a:extLst>
          </p:cNvPr>
          <p:cNvSpPr txBox="1"/>
          <p:nvPr/>
        </p:nvSpPr>
        <p:spPr>
          <a:xfrm>
            <a:off x="251792" y="1607858"/>
            <a:ext cx="6917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</a:rPr>
              <a:t>Definición:</a:t>
            </a:r>
          </a:p>
          <a:p>
            <a:pPr algn="just"/>
            <a:r>
              <a:rPr lang="es-CO" dirty="0"/>
              <a:t>La velocidad es una magnitud física de carácter vectorial que relaciona el cambio de posición (o desplazamiento) con el tiempo.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32CF695-77BB-4CA0-BD13-C0E310F88205}"/>
              </a:ext>
            </a:extLst>
          </p:cNvPr>
          <p:cNvSpPr txBox="1"/>
          <p:nvPr/>
        </p:nvSpPr>
        <p:spPr>
          <a:xfrm>
            <a:off x="251792" y="2617109"/>
            <a:ext cx="78055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Internacional de Unidades (SI):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-Metro por segundo (m/s)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-Kilómetro por hora (km/h)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-Kilómetro por segundo (km/s)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Cegesimal de Unidades CGS)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-Centímetro por segundo (cm/s)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Sistema Anglosajón de Unidades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-Pie por segundo (ft/s), unidad de velocidad del sistema inglés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-Milla por hora (mph) (uso habitual)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-Milla por segundo (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mps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) (uso coloquial)</a:t>
            </a:r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EC95E97-00B8-4DBB-8B66-4D960F331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282" y="2425028"/>
            <a:ext cx="4941926" cy="380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54530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17</TotalTime>
  <Words>120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2018-03-11T02:00:09Z</dcterms:created>
  <dcterms:modified xsi:type="dcterms:W3CDTF">2018-03-11T02:17:35Z</dcterms:modified>
</cp:coreProperties>
</file>