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94E337-FD8E-4603-A3BB-0DC87A4DCB5C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1CB80B-D61D-4100-BAF5-19CD2FF47FEE}" type="slidenum">
              <a:rPr lang="es-CO" smtClean="0"/>
              <a:t>‹Nº›</a:t>
            </a:fld>
            <a:endParaRPr lang="es-C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5169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E337-FD8E-4603-A3BB-0DC87A4DCB5C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CB80B-D61D-4100-BAF5-19CD2FF47F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309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E337-FD8E-4603-A3BB-0DC87A4DCB5C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CB80B-D61D-4100-BAF5-19CD2FF47F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7979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E337-FD8E-4603-A3BB-0DC87A4DCB5C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CB80B-D61D-4100-BAF5-19CD2FF47F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2546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E337-FD8E-4603-A3BB-0DC87A4DCB5C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CB80B-D61D-4100-BAF5-19CD2FF47FEE}" type="slidenum">
              <a:rPr lang="es-CO" smtClean="0"/>
              <a:t>‹Nº›</a:t>
            </a:fld>
            <a:endParaRPr lang="es-CO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817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E337-FD8E-4603-A3BB-0DC87A4DCB5C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CB80B-D61D-4100-BAF5-19CD2FF47F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4472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E337-FD8E-4603-A3BB-0DC87A4DCB5C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CB80B-D61D-4100-BAF5-19CD2FF47F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4816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E337-FD8E-4603-A3BB-0DC87A4DCB5C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CB80B-D61D-4100-BAF5-19CD2FF47F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3329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E337-FD8E-4603-A3BB-0DC87A4DCB5C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CB80B-D61D-4100-BAF5-19CD2FF47F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0969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E337-FD8E-4603-A3BB-0DC87A4DCB5C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CB80B-D61D-4100-BAF5-19CD2FF47F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094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E337-FD8E-4603-A3BB-0DC87A4DCB5C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CB80B-D61D-4100-BAF5-19CD2FF47F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2778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94E337-FD8E-4603-A3BB-0DC87A4DCB5C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C1CB80B-D61D-4100-BAF5-19CD2FF47F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378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73394FAD-2085-42FC-95FB-AEBD06AF86BD}"/>
              </a:ext>
            </a:extLst>
          </p:cNvPr>
          <p:cNvSpPr/>
          <p:nvPr/>
        </p:nvSpPr>
        <p:spPr>
          <a:xfrm>
            <a:off x="258152" y="119270"/>
            <a:ext cx="1167569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000" b="0" cap="none" spc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CAMPO MAGNETICO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49C72EA-83BA-4D7F-B995-42D93070A345}"/>
              </a:ext>
            </a:extLst>
          </p:cNvPr>
          <p:cNvSpPr txBox="1"/>
          <p:nvPr/>
        </p:nvSpPr>
        <p:spPr>
          <a:xfrm>
            <a:off x="357807" y="1674674"/>
            <a:ext cx="65730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Definición:</a:t>
            </a:r>
          </a:p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Un campo magnético es una descripción matemática de la influencia magnética de las corrientes eléctricas y de los materiales magnéticos.​ El campo magnético en cualquier punto está especificado por dos valores, la dirección y la magnitud; de tal forma que es un campo vectorial.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82BD890-E00F-485D-AD5B-CE0DB7F8101D}"/>
              </a:ext>
            </a:extLst>
          </p:cNvPr>
          <p:cNvSpPr txBox="1"/>
          <p:nvPr/>
        </p:nvSpPr>
        <p:spPr>
          <a:xfrm>
            <a:off x="357807" y="3798191"/>
            <a:ext cx="68513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Unidades:</a:t>
            </a:r>
          </a:p>
          <a:p>
            <a:pPr algn="just"/>
            <a:b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Weber (Wb): Unidad de flujo magnético, flujo de inducción magnética. Es el flujo magnético que, al atravesar un circuito de una sola espira produce en la misma una fuerza electromotriz de 1 volt si se anula dicho flujo en 1 segundo por decrecimiento uniforme.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86F2DF5-9BC6-462B-AA80-8F577854D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9645" y="2012253"/>
            <a:ext cx="4484203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845205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12</TotalTime>
  <Words>57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Corbel</vt:lpstr>
      <vt:lpstr>Base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angel charry aguirre</dc:creator>
  <cp:lastModifiedBy>miguel angel charry aguirre</cp:lastModifiedBy>
  <cp:revision>3</cp:revision>
  <dcterms:created xsi:type="dcterms:W3CDTF">2018-03-11T01:44:10Z</dcterms:created>
  <dcterms:modified xsi:type="dcterms:W3CDTF">2018-03-11T01:59:50Z</dcterms:modified>
</cp:coreProperties>
</file>