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723D00-5A51-4017-962C-BCF78EF3536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C07E4C-DDB3-4822-90B0-5B15904EF012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049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00-5A51-4017-962C-BCF78EF3536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7E4C-DDB3-4822-90B0-5B15904EF0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638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00-5A51-4017-962C-BCF78EF3536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7E4C-DDB3-4822-90B0-5B15904EF0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440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00-5A51-4017-962C-BCF78EF3536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7E4C-DDB3-4822-90B0-5B15904EF0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1582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00-5A51-4017-962C-BCF78EF3536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7E4C-DDB3-4822-90B0-5B15904EF012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94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00-5A51-4017-962C-BCF78EF3536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7E4C-DDB3-4822-90B0-5B15904EF0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8200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00-5A51-4017-962C-BCF78EF3536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7E4C-DDB3-4822-90B0-5B15904EF0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661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00-5A51-4017-962C-BCF78EF3536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7E4C-DDB3-4822-90B0-5B15904EF0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019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00-5A51-4017-962C-BCF78EF3536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7E4C-DDB3-4822-90B0-5B15904EF0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7755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00-5A51-4017-962C-BCF78EF3536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7E4C-DDB3-4822-90B0-5B15904EF0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8135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23D00-5A51-4017-962C-BCF78EF3536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07E4C-DDB3-4822-90B0-5B15904EF0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112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4723D00-5A51-4017-962C-BCF78EF3536D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BC07E4C-DDB3-4822-90B0-5B15904EF01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758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2A8DA45A-82F5-402D-A8BF-E62B01CE6919}"/>
              </a:ext>
            </a:extLst>
          </p:cNvPr>
          <p:cNvSpPr/>
          <p:nvPr/>
        </p:nvSpPr>
        <p:spPr>
          <a:xfrm>
            <a:off x="2944882" y="303648"/>
            <a:ext cx="6673302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0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POTENCIA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58DE186-7360-451A-B7D9-21E2925431B4}"/>
              </a:ext>
            </a:extLst>
          </p:cNvPr>
          <p:cNvSpPr txBox="1"/>
          <p:nvPr/>
        </p:nvSpPr>
        <p:spPr>
          <a:xfrm>
            <a:off x="543339" y="2147812"/>
            <a:ext cx="62947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Definición: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En física, potencia (P) es la cantidad de trabajo efectuado por unidad de tiempo.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3D0B9A32-937F-4026-9E75-9687CDDA85FC}"/>
              </a:ext>
            </a:extLst>
          </p:cNvPr>
          <p:cNvSpPr txBox="1"/>
          <p:nvPr/>
        </p:nvSpPr>
        <p:spPr>
          <a:xfrm>
            <a:off x="543339" y="3468757"/>
            <a:ext cx="655982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Unidades: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SI: Vatio (W), El vatio​ o watt es la unidad derivada coherente del Sistema Internacional de Unidades (SI) para la potencia. Su símbolo es W. Es igual a 1 julio por segundo (1 J/s).</a:t>
            </a:r>
          </a:p>
          <a:p>
            <a:pPr algn="just"/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Sistema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cegesimal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ergio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por segundo, (erg/s)</a:t>
            </a:r>
          </a:p>
          <a:p>
            <a:pPr algn="just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1 erg/s = 1x10-7 W</a:t>
            </a:r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10F0E3D-E0BA-41E0-BB6C-ECB7C048B8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2556" y="1717474"/>
            <a:ext cx="4572000" cy="42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118839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32</TotalTime>
  <Words>90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Corbel</vt:lpstr>
      <vt:lpstr>Base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angel charry aguirre</dc:creator>
  <cp:lastModifiedBy>miguel angel charry aguirre</cp:lastModifiedBy>
  <cp:revision>2</cp:revision>
  <dcterms:created xsi:type="dcterms:W3CDTF">2018-03-11T02:01:06Z</dcterms:created>
  <dcterms:modified xsi:type="dcterms:W3CDTF">2018-03-11T02:33:56Z</dcterms:modified>
</cp:coreProperties>
</file>