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4EA9B2-AFE4-457F-B7EF-5BF925082568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E4C19F-6DFE-4B55-8EA0-DB64CDF46F63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14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A9B2-AFE4-457F-B7EF-5BF925082568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C19F-6DFE-4B55-8EA0-DB64CDF46F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801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A9B2-AFE4-457F-B7EF-5BF925082568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C19F-6DFE-4B55-8EA0-DB64CDF46F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221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A9B2-AFE4-457F-B7EF-5BF925082568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C19F-6DFE-4B55-8EA0-DB64CDF46F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070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A9B2-AFE4-457F-B7EF-5BF925082568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C19F-6DFE-4B55-8EA0-DB64CDF46F63}" type="slidenum">
              <a:rPr lang="es-CO" smtClean="0"/>
              <a:t>‹Nº›</a:t>
            </a:fld>
            <a:endParaRPr lang="es-CO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3456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A9B2-AFE4-457F-B7EF-5BF925082568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C19F-6DFE-4B55-8EA0-DB64CDF46F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734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A9B2-AFE4-457F-B7EF-5BF925082568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C19F-6DFE-4B55-8EA0-DB64CDF46F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116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A9B2-AFE4-457F-B7EF-5BF925082568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C19F-6DFE-4B55-8EA0-DB64CDF46F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539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A9B2-AFE4-457F-B7EF-5BF925082568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C19F-6DFE-4B55-8EA0-DB64CDF46F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418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A9B2-AFE4-457F-B7EF-5BF925082568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C19F-6DFE-4B55-8EA0-DB64CDF46F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8707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A9B2-AFE4-457F-B7EF-5BF925082568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C19F-6DFE-4B55-8EA0-DB64CDF46F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000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04EA9B2-AFE4-457F-B7EF-5BF925082568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1E4C19F-6DFE-4B55-8EA0-DB64CDF46F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808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1DFB7CD-8289-46D1-9760-E15FEA6DE713}"/>
              </a:ext>
            </a:extLst>
          </p:cNvPr>
          <p:cNvSpPr/>
          <p:nvPr/>
        </p:nvSpPr>
        <p:spPr>
          <a:xfrm>
            <a:off x="2873226" y="250640"/>
            <a:ext cx="644554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b="0" cap="none" spc="0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VOLUMEN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744765A-A784-4E9C-86F1-BFB25074D286}"/>
              </a:ext>
            </a:extLst>
          </p:cNvPr>
          <p:cNvSpPr txBox="1"/>
          <p:nvPr/>
        </p:nvSpPr>
        <p:spPr>
          <a:xfrm>
            <a:off x="344556" y="1697190"/>
            <a:ext cx="65863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Definición:</a:t>
            </a: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El volumen​ es una magnitud métrica de tipo escalar​ definida como la extensión en tres dimensiones de una región del espacio. Es una magnitud derivada de la longitud, ya que se halla multiplicando la longitud, el ancho y la altura.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10FA051-14B8-4C7D-9771-307487AD08A7}"/>
              </a:ext>
            </a:extLst>
          </p:cNvPr>
          <p:cNvSpPr txBox="1"/>
          <p:nvPr/>
        </p:nvSpPr>
        <p:spPr>
          <a:xfrm>
            <a:off x="344555" y="3491948"/>
            <a:ext cx="677186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solidFill>
                  <a:srgbClr val="FF0000"/>
                </a:solidFill>
              </a:rPr>
              <a:t>Sistema de Unidades:</a:t>
            </a:r>
            <a:b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SI: En el Sistema Internacional de Unidades la unidad de volumen es el metro cúbico.</a:t>
            </a:r>
          </a:p>
          <a:p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Sistema anglosajón de medidas: Las unidades de volumen en el sistema anglosajón de unidades se derivan de las respectivas unidades de longitud, como la pulgada cúbica, el pie cúbico, la yarda cúbica, el acre-pie o la milla cúbica. </a:t>
            </a:r>
            <a:endParaRPr lang="es-CO" dirty="0"/>
          </a:p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148EE7B-8277-481B-B3FB-5169819496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95" r="8212"/>
          <a:stretch/>
        </p:blipFill>
        <p:spPr>
          <a:xfrm>
            <a:off x="7425349" y="1697190"/>
            <a:ext cx="4068418" cy="416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528412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13</TotalTime>
  <Words>53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Corbel</vt:lpstr>
      <vt:lpstr>Base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angel charry aguirre</dc:creator>
  <cp:lastModifiedBy>miguel angel charry aguirre</cp:lastModifiedBy>
  <cp:revision>2</cp:revision>
  <dcterms:created xsi:type="dcterms:W3CDTF">2018-03-11T01:57:28Z</dcterms:created>
  <dcterms:modified xsi:type="dcterms:W3CDTF">2018-03-11T02:10:36Z</dcterms:modified>
</cp:coreProperties>
</file>