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002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00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770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6339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803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396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397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069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96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642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68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74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248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19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49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28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D820-3BC3-4CF3-9F79-7F9BF64B5EAC}" type="datetimeFigureOut">
              <a:rPr lang="es-CO" smtClean="0"/>
              <a:t>27/02/2018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BE5937-E7DE-40C2-96B1-858AF9602B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9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90734" y="528034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/>
              <a:t>MAGNITUDES DERIVADAS </a:t>
            </a:r>
            <a:endParaRPr lang="es-CO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1233" y="4648590"/>
            <a:ext cx="8915399" cy="195827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C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LAURA CAMILA CANGREJO RINCÓN</a:t>
            </a:r>
          </a:p>
          <a:p>
            <a:pPr algn="ctr"/>
            <a:r>
              <a:rPr lang="es-C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Técnicas de medición y variables físicas </a:t>
            </a:r>
          </a:p>
          <a:p>
            <a:pPr algn="ctr"/>
            <a:r>
              <a:rPr lang="es-C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Jaime Malqui </a:t>
            </a:r>
          </a:p>
          <a:p>
            <a:pPr algn="ctr"/>
            <a:r>
              <a:rPr lang="es-CO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 Cooperativa de Colombia</a:t>
            </a:r>
          </a:p>
          <a:p>
            <a:endParaRPr lang="es-CO" dirty="0"/>
          </a:p>
        </p:txBody>
      </p:sp>
      <p:pic>
        <p:nvPicPr>
          <p:cNvPr id="4" name="Picture 2" descr="Resultado de imagen para universidad cooperativ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46" y="308054"/>
            <a:ext cx="2659487" cy="235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15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6553" y="53395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CO" sz="5400" i="1" dirty="0" smtClean="0">
                <a:solidFill>
                  <a:schemeClr val="accent1">
                    <a:lumMod val="75000"/>
                  </a:schemeClr>
                </a:solidFill>
              </a:rPr>
              <a:t>DEFINICIÓN</a:t>
            </a:r>
            <a:endParaRPr lang="es-CO" sz="5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7127" y="2185115"/>
            <a:ext cx="11028094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s-CO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 aquellas cuya definición está dada en términos de otras magnitudes, por lo que para su medición no se requiere de ningún patrón. Existen muchas magnitudes derivadas pero sólo 7 magnitudes fundamentales. </a:t>
            </a:r>
          </a:p>
          <a:p>
            <a:pPr marL="0" indent="0" algn="ctr">
              <a:buNone/>
            </a:pPr>
            <a:r>
              <a:rPr lang="es-CO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partir de las definiciones fundamentales se definen magnitudes derivadas, como el área por ejemplo, que medida en m2 es el producto del largo por el ancho de una </a:t>
            </a:r>
            <a:r>
              <a:rPr lang="es-CO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superficie, </a:t>
            </a:r>
            <a:r>
              <a:rPr lang="es-CO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el volumen, que medido en m3 es el producto del largo por el ancho y por el alto de un </a:t>
            </a:r>
            <a:r>
              <a:rPr lang="es-CO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cuerpo. </a:t>
            </a:r>
            <a:r>
              <a:rPr lang="es-CO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CO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enemos </a:t>
            </a:r>
            <a:r>
              <a:rPr lang="es-CO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ejemplo, que la densidad de un cuerpo (ρ) está definida como la razón de su masa entre el volumen que ocupa.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3686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Resultado de imagen para magnitudes fisicas derivadas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9"/>
          <a:stretch/>
        </p:blipFill>
        <p:spPr bwMode="auto">
          <a:xfrm>
            <a:off x="2382591" y="363558"/>
            <a:ext cx="8976575" cy="58698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09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5617" y="611231"/>
            <a:ext cx="9868995" cy="1280890"/>
          </a:xfrm>
        </p:spPr>
        <p:txBody>
          <a:bodyPr>
            <a:normAutofit/>
          </a:bodyPr>
          <a:lstStyle/>
          <a:p>
            <a:pPr algn="ctr"/>
            <a:r>
              <a:rPr lang="es-CO" sz="5400" i="1" dirty="0" smtClean="0">
                <a:solidFill>
                  <a:schemeClr val="accent1">
                    <a:lumMod val="75000"/>
                  </a:schemeClr>
                </a:solidFill>
              </a:rPr>
              <a:t>DEFINICIÓN CONCEPTOS</a:t>
            </a:r>
            <a:endParaRPr lang="es-CO" sz="5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3037" y="2133599"/>
            <a:ext cx="10551575" cy="4511899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chemeClr val="tx1"/>
                </a:solidFill>
                <a:latin typeface="Open Sans"/>
              </a:rPr>
              <a:t>La </a:t>
            </a:r>
            <a:r>
              <a:rPr lang="es-CO" b="1" dirty="0">
                <a:solidFill>
                  <a:schemeClr val="tx1"/>
                </a:solidFill>
                <a:latin typeface="Open Sans"/>
              </a:rPr>
              <a:t>densidad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 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es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la cantidad de masa por unidad de volumen.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Se define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como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la compactación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de un material. Mayor cantidad de masa en igual volumen equivale a mayor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densidad.</a:t>
            </a:r>
          </a:p>
          <a:p>
            <a:pPr marL="0" indent="0">
              <a:buNone/>
            </a:pPr>
            <a:endParaRPr lang="es-CO" sz="1000" dirty="0" smtClean="0">
              <a:solidFill>
                <a:schemeClr val="tx1"/>
              </a:solidFill>
              <a:latin typeface="Open Sans"/>
            </a:endParaRPr>
          </a:p>
          <a:p>
            <a:r>
              <a:rPr lang="es-CO" dirty="0">
                <a:solidFill>
                  <a:schemeClr val="tx1"/>
                </a:solidFill>
                <a:latin typeface="Open Sans"/>
              </a:rPr>
              <a:t>El </a:t>
            </a:r>
            <a:r>
              <a:rPr lang="es-CO" b="1" dirty="0">
                <a:solidFill>
                  <a:schemeClr val="tx1"/>
                </a:solidFill>
                <a:latin typeface="Open Sans"/>
              </a:rPr>
              <a:t>Volumen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se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obtiene multiplicando las longitudes referidas a las 3 dimensiones del espacio. X,Y,Z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(llamados largo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, ancho, profundidad. O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alto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, ancho y profundidad)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es el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 espacio ocupado por un cuerpo. </a:t>
            </a:r>
            <a:endParaRPr lang="es-CO" dirty="0" smtClean="0">
              <a:solidFill>
                <a:schemeClr val="tx1"/>
              </a:solidFill>
              <a:latin typeface="Open Sans"/>
            </a:endParaRPr>
          </a:p>
          <a:p>
            <a:pPr marL="0" indent="0">
              <a:buNone/>
            </a:pPr>
            <a:endParaRPr lang="es-CO" sz="1050" dirty="0" smtClean="0">
              <a:solidFill>
                <a:schemeClr val="tx1"/>
              </a:solidFill>
              <a:latin typeface="Open Sans"/>
            </a:endParaRPr>
          </a:p>
          <a:p>
            <a:r>
              <a:rPr lang="es-CO" dirty="0" smtClean="0">
                <a:solidFill>
                  <a:schemeClr val="tx1"/>
                </a:solidFill>
                <a:latin typeface="Open Sans"/>
              </a:rPr>
              <a:t>La </a:t>
            </a:r>
            <a:r>
              <a:rPr lang="es-CO" b="1" dirty="0" smtClean="0">
                <a:solidFill>
                  <a:schemeClr val="tx1"/>
                </a:solidFill>
                <a:latin typeface="Open Sans"/>
              </a:rPr>
              <a:t>Energía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es la capacidad de realizar trabajo o de cambiar el estado de quietud de un cuerpo, es decir, provocar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movimiento. O la fuerzas que ejerce un cuerpo sobre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otros cuerpos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o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entre sus propios subsistemas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.</a:t>
            </a:r>
          </a:p>
          <a:p>
            <a:pPr marL="0" indent="0">
              <a:buNone/>
            </a:pPr>
            <a:endParaRPr lang="es-CO" sz="1050" dirty="0" smtClean="0">
              <a:solidFill>
                <a:schemeClr val="tx1"/>
              </a:solidFill>
              <a:latin typeface="Open Sans"/>
            </a:endParaRPr>
          </a:p>
          <a:p>
            <a:r>
              <a:rPr lang="es-CO" dirty="0">
                <a:solidFill>
                  <a:schemeClr val="tx1"/>
                </a:solidFill>
                <a:latin typeface="Open Sans"/>
              </a:rPr>
              <a:t>La </a:t>
            </a:r>
            <a:r>
              <a:rPr lang="es-CO" b="1" dirty="0">
                <a:solidFill>
                  <a:schemeClr val="tx1"/>
                </a:solidFill>
                <a:latin typeface="Open Sans"/>
              </a:rPr>
              <a:t>velocidad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muestra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y expresa la variación en cuanto a posición de un objeto y en función del tiempo, que sería lo mismo que decir que es la distancia recorrida por un objeto en la unidad de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tiempo</a:t>
            </a:r>
            <a:endParaRPr lang="es-CO" dirty="0">
              <a:solidFill>
                <a:schemeClr val="tx1"/>
              </a:solidFill>
              <a:latin typeface="Open Sans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4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1375" y="624110"/>
            <a:ext cx="9843237" cy="1280890"/>
          </a:xfrm>
        </p:spPr>
        <p:txBody>
          <a:bodyPr>
            <a:normAutofit/>
          </a:bodyPr>
          <a:lstStyle/>
          <a:p>
            <a:pPr algn="ctr"/>
            <a:r>
              <a:rPr lang="es-CO" sz="5400" i="1" dirty="0">
                <a:solidFill>
                  <a:schemeClr val="accent1">
                    <a:lumMod val="75000"/>
                  </a:schemeClr>
                </a:solidFill>
              </a:rPr>
              <a:t>DEFINICIÓN CONCEPTOS</a:t>
            </a:r>
            <a:endParaRPr lang="es-CO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1217" y="2133599"/>
            <a:ext cx="10783395" cy="4254322"/>
          </a:xfrm>
        </p:spPr>
        <p:txBody>
          <a:bodyPr/>
          <a:lstStyle/>
          <a:p>
            <a:r>
              <a:rPr lang="es-CO" dirty="0">
                <a:solidFill>
                  <a:schemeClr val="tx1"/>
                </a:solidFill>
                <a:latin typeface="Proxima Nova"/>
              </a:rPr>
              <a:t>Un </a:t>
            </a:r>
            <a:r>
              <a:rPr lang="es-CO" b="1" dirty="0">
                <a:solidFill>
                  <a:schemeClr val="tx1"/>
                </a:solidFill>
                <a:latin typeface="Proxima Nova"/>
              </a:rPr>
              <a:t>campo magnético </a:t>
            </a:r>
            <a:r>
              <a:rPr lang="es-CO" dirty="0">
                <a:solidFill>
                  <a:schemeClr val="tx1"/>
                </a:solidFill>
                <a:latin typeface="Proxima Nova"/>
              </a:rPr>
              <a:t>es una idea que usamos como herramienta para describir cómo se distribuye una fuerza </a:t>
            </a:r>
            <a:r>
              <a:rPr lang="es-CO" dirty="0" smtClean="0">
                <a:solidFill>
                  <a:schemeClr val="tx1"/>
                </a:solidFill>
                <a:latin typeface="Proxima Nova"/>
              </a:rPr>
              <a:t>magnético</a:t>
            </a:r>
            <a:r>
              <a:rPr lang="es-CO" dirty="0">
                <a:solidFill>
                  <a:schemeClr val="tx1"/>
                </a:solidFill>
                <a:latin typeface="Proxima Nova"/>
              </a:rPr>
              <a:t> en el espacio alrededor y dentro de algo magnético</a:t>
            </a:r>
            <a:r>
              <a:rPr lang="es-CO" dirty="0" smtClean="0">
                <a:solidFill>
                  <a:schemeClr val="tx1"/>
                </a:solidFill>
                <a:latin typeface="Proxima Nova"/>
              </a:rPr>
              <a:t>.</a:t>
            </a:r>
          </a:p>
          <a:p>
            <a:pPr marL="0" indent="0">
              <a:buNone/>
            </a:pPr>
            <a:endParaRPr lang="es-CO" sz="1050" dirty="0" smtClean="0">
              <a:solidFill>
                <a:schemeClr val="tx1"/>
              </a:solidFill>
              <a:latin typeface="Proxima Nova"/>
            </a:endParaRPr>
          </a:p>
          <a:p>
            <a:r>
              <a:rPr lang="es-CO" dirty="0">
                <a:solidFill>
                  <a:schemeClr val="tx1"/>
                </a:solidFill>
                <a:latin typeface="Roboto"/>
              </a:rPr>
              <a:t> 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La </a:t>
            </a:r>
            <a:r>
              <a:rPr lang="es-CO" b="1" dirty="0" smtClean="0">
                <a:solidFill>
                  <a:schemeClr val="tx1"/>
                </a:solidFill>
                <a:latin typeface="Roboto"/>
              </a:rPr>
              <a:t>fuerza</a:t>
            </a:r>
            <a:r>
              <a:rPr lang="es-CO" dirty="0">
                <a:solidFill>
                  <a:schemeClr val="tx1"/>
                </a:solidFill>
                <a:latin typeface="Roboto"/>
              </a:rPr>
              <a:t> 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es </a:t>
            </a:r>
            <a:r>
              <a:rPr lang="es-CO" dirty="0">
                <a:solidFill>
                  <a:schemeClr val="tx1"/>
                </a:solidFill>
                <a:latin typeface="Roboto"/>
              </a:rPr>
              <a:t>toda causa capaz de cambiar el estado de reposo o de movimiento de un cuerpo. La fuerza que actúa sobre un objeto de masa m es igual a la variación del momento lineal 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de </a:t>
            </a:r>
            <a:r>
              <a:rPr lang="es-CO" dirty="0">
                <a:solidFill>
                  <a:schemeClr val="tx1"/>
                </a:solidFill>
                <a:latin typeface="Roboto"/>
              </a:rPr>
              <a:t>dicho objeto respecto del 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tiempo.</a:t>
            </a:r>
          </a:p>
          <a:p>
            <a:pPr marL="0" indent="0">
              <a:buNone/>
            </a:pPr>
            <a:endParaRPr lang="es-CO" sz="1000" dirty="0" smtClean="0">
              <a:solidFill>
                <a:schemeClr val="tx1"/>
              </a:solidFill>
              <a:latin typeface="Roboto"/>
            </a:endParaRPr>
          </a:p>
          <a:p>
            <a:r>
              <a:rPr lang="es-CO" dirty="0" smtClean="0">
                <a:solidFill>
                  <a:schemeClr val="tx1"/>
                </a:solidFill>
                <a:latin typeface="Roboto"/>
              </a:rPr>
              <a:t>La </a:t>
            </a:r>
            <a:r>
              <a:rPr lang="es-CO" b="1" dirty="0" smtClean="0">
                <a:solidFill>
                  <a:schemeClr val="tx1"/>
                </a:solidFill>
                <a:latin typeface="Roboto"/>
              </a:rPr>
              <a:t>Aceleración</a:t>
            </a:r>
            <a:r>
              <a:rPr lang="es-CO" dirty="0">
                <a:solidFill>
                  <a:schemeClr val="tx1"/>
                </a:solidFill>
                <a:latin typeface="Roboto"/>
              </a:rPr>
              <a:t> para 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la</a:t>
            </a:r>
            <a:r>
              <a:rPr lang="es-CO" dirty="0">
                <a:solidFill>
                  <a:schemeClr val="tx1"/>
                </a:solidFill>
                <a:latin typeface="Roboto"/>
              </a:rPr>
              <a:t> física es una magnitud vectorial que sirve para expresar la manera en la que un cuerpo altera la velocidad que lleva en una determinada trayectoria de manera ascendente</a:t>
            </a:r>
            <a:r>
              <a:rPr lang="es-CO" dirty="0" smtClean="0">
                <a:solidFill>
                  <a:schemeClr val="tx1"/>
                </a:solidFill>
                <a:latin typeface="Roboto"/>
              </a:rPr>
              <a:t>.</a:t>
            </a:r>
          </a:p>
          <a:p>
            <a:pPr marL="0" indent="0">
              <a:buNone/>
            </a:pPr>
            <a:endParaRPr lang="es-CO" sz="1000" dirty="0" smtClean="0">
              <a:solidFill>
                <a:schemeClr val="tx1"/>
              </a:solidFill>
              <a:latin typeface="Roboto"/>
            </a:endParaRPr>
          </a:p>
          <a:p>
            <a:r>
              <a:rPr lang="es-CO" dirty="0">
                <a:solidFill>
                  <a:schemeClr val="tx1"/>
                </a:solidFill>
                <a:latin typeface="Open Sans"/>
              </a:rPr>
              <a:t>El </a:t>
            </a:r>
            <a:r>
              <a:rPr lang="es-CO" b="1" dirty="0">
                <a:solidFill>
                  <a:schemeClr val="tx1"/>
                </a:solidFill>
                <a:latin typeface="Open Sans"/>
              </a:rPr>
              <a:t>potencial eléctrico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en un punto del espacio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que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nos permite obtener una medida del campo eléctrico en dicho punto a través de la energía potencial electrostática que adquiriría una carga si la </a:t>
            </a:r>
            <a:r>
              <a:rPr lang="es-CO" dirty="0" smtClean="0">
                <a:solidFill>
                  <a:schemeClr val="tx1"/>
                </a:solidFill>
                <a:latin typeface="Open Sans"/>
              </a:rPr>
              <a:t>situásemos </a:t>
            </a:r>
            <a:r>
              <a:rPr lang="es-CO" dirty="0">
                <a:solidFill>
                  <a:schemeClr val="tx1"/>
                </a:solidFill>
                <a:latin typeface="Open Sans"/>
              </a:rPr>
              <a:t>en ese punto.</a:t>
            </a:r>
            <a:endParaRPr lang="es-CO" dirty="0" smtClean="0">
              <a:solidFill>
                <a:schemeClr val="tx1"/>
              </a:solidFill>
              <a:latin typeface="Roboto"/>
            </a:endParaRPr>
          </a:p>
          <a:p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3120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160</Words>
  <Application>Microsoft Office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Open Sans</vt:lpstr>
      <vt:lpstr>Proxima Nova</vt:lpstr>
      <vt:lpstr>Roboto</vt:lpstr>
      <vt:lpstr>Wingdings 3</vt:lpstr>
      <vt:lpstr>Espiral</vt:lpstr>
      <vt:lpstr>MAGNITUDES DERIVADAS </vt:lpstr>
      <vt:lpstr>DEFINICIÓN</vt:lpstr>
      <vt:lpstr>Presentación de PowerPoint</vt:lpstr>
      <vt:lpstr>DEFINICIÓN CONCEPTOS</vt:lpstr>
      <vt:lpstr>DEFINICIÓN CONCEPTOS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DERIVADAS </dc:title>
  <dc:creator>Usuario de Windows</dc:creator>
  <cp:lastModifiedBy>Usuario de Windows</cp:lastModifiedBy>
  <cp:revision>11</cp:revision>
  <dcterms:created xsi:type="dcterms:W3CDTF">2018-02-25T15:25:01Z</dcterms:created>
  <dcterms:modified xsi:type="dcterms:W3CDTF">2018-02-27T22:11:44Z</dcterms:modified>
</cp:coreProperties>
</file>