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Variable_independiente" TargetMode="External"/><Relationship Id="rId2" Type="http://schemas.openxmlformats.org/officeDocument/2006/relationships/hyperlink" Target="https://es.wikipedia.org/wiki/Funci%C3%B3n_matem%C3%A1tic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s.wikipedia.org/wiki/Conjuntos" TargetMode="External"/><Relationship Id="rId5" Type="http://schemas.openxmlformats.org/officeDocument/2006/relationships/hyperlink" Target="https://es.wikipedia.org/wiki/Variable_(matem%C3%A1ticas)" TargetMode="External"/><Relationship Id="rId4" Type="http://schemas.openxmlformats.org/officeDocument/2006/relationships/hyperlink" Target="https://es.wikipedia.org/wiki/Funci%C3%B3n_rea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173F9-DE14-4310-AFC9-3607121DB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60865"/>
            <a:ext cx="7766936" cy="1646302"/>
          </a:xfrm>
        </p:spPr>
        <p:txBody>
          <a:bodyPr/>
          <a:lstStyle/>
          <a:p>
            <a:pPr algn="ctr"/>
            <a:r>
              <a:rPr lang="es-CO" sz="5800" dirty="0"/>
              <a:t>Función a trozos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6B355E-00CF-4787-9CF4-C10EEA59B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2282" y="3271234"/>
            <a:ext cx="7921721" cy="187649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CO" sz="2200" dirty="0">
                <a:solidFill>
                  <a:schemeClr val="tx1"/>
                </a:solidFill>
              </a:rPr>
              <a:t>Es una </a:t>
            </a:r>
            <a:r>
              <a:rPr lang="es-CO" sz="2200" dirty="0">
                <a:solidFill>
                  <a:schemeClr val="tx1"/>
                </a:solidFill>
                <a:hlinkClick r:id="rId2" tooltip="Función matemática"/>
              </a:rPr>
              <a:t>función</a:t>
            </a:r>
            <a:r>
              <a:rPr lang="es-CO" sz="2200" dirty="0">
                <a:solidFill>
                  <a:schemeClr val="tx1"/>
                </a:solidFill>
              </a:rPr>
              <a:t> cuya definición, (la regla que define la dependencia), llamada </a:t>
            </a:r>
            <a:r>
              <a:rPr lang="es-CO" sz="2200" i="1" dirty="0">
                <a:solidFill>
                  <a:schemeClr val="tx1"/>
                </a:solidFill>
              </a:rPr>
              <a:t>regla de correspondencia</a:t>
            </a:r>
            <a:r>
              <a:rPr lang="es-CO" sz="2200" dirty="0">
                <a:solidFill>
                  <a:schemeClr val="tx1"/>
                </a:solidFill>
              </a:rPr>
              <a:t>, cambia dependiendo del valor de la </a:t>
            </a:r>
            <a:r>
              <a:rPr lang="es-CO" sz="2200" dirty="0">
                <a:solidFill>
                  <a:schemeClr val="tx1"/>
                </a:solidFill>
                <a:hlinkClick r:id="rId3" tooltip="Variable independiente"/>
              </a:rPr>
              <a:t>variable independiente</a:t>
            </a:r>
            <a:r>
              <a:rPr lang="es-CO" sz="2200" dirty="0">
                <a:solidFill>
                  <a:schemeClr val="tx1"/>
                </a:solidFill>
              </a:rPr>
              <a:t>.​</a:t>
            </a:r>
          </a:p>
          <a:p>
            <a:pPr algn="just"/>
            <a:r>
              <a:rPr lang="es-CO" sz="2200" dirty="0">
                <a:solidFill>
                  <a:schemeClr val="tx1"/>
                </a:solidFill>
              </a:rPr>
              <a:t>Formalmente, una </a:t>
            </a:r>
            <a:r>
              <a:rPr lang="es-CO" sz="2200" dirty="0">
                <a:solidFill>
                  <a:schemeClr val="tx1"/>
                </a:solidFill>
                <a:hlinkClick r:id="rId4" tooltip="Función real"/>
              </a:rPr>
              <a:t>función real</a:t>
            </a:r>
            <a:r>
              <a:rPr lang="es-CO" sz="2200" dirty="0">
                <a:solidFill>
                  <a:schemeClr val="tx1"/>
                </a:solidFill>
              </a:rPr>
              <a:t> f (definida a trozos) de una </a:t>
            </a:r>
            <a:r>
              <a:rPr lang="es-CO" sz="2200" dirty="0">
                <a:solidFill>
                  <a:schemeClr val="tx1"/>
                </a:solidFill>
                <a:hlinkClick r:id="rId5" tooltip="Variable (matemáticas)"/>
              </a:rPr>
              <a:t>variable</a:t>
            </a:r>
            <a:r>
              <a:rPr lang="es-CO" sz="2200" dirty="0">
                <a:solidFill>
                  <a:schemeClr val="tx1"/>
                </a:solidFill>
              </a:rPr>
              <a:t> real x es la relación cuya definición está dada por varios </a:t>
            </a:r>
            <a:r>
              <a:rPr lang="es-CO" sz="2200" dirty="0">
                <a:solidFill>
                  <a:schemeClr val="tx1"/>
                </a:solidFill>
                <a:hlinkClick r:id="rId6" tooltip="Conjuntos"/>
              </a:rPr>
              <a:t>conjuntos</a:t>
            </a:r>
            <a:r>
              <a:rPr lang="es-CO" sz="2200" dirty="0">
                <a:solidFill>
                  <a:schemeClr val="tx1"/>
                </a:solidFill>
              </a:rPr>
              <a:t> disjuntos de su dominio (conocidos como subdominios).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907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BB318E55-15FB-4DBB-A4A2-8A80D26AA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067" y="2616592"/>
            <a:ext cx="3165524" cy="3424770"/>
          </a:xfrm>
          <a:prstGeom prst="rect">
            <a:avLst/>
          </a:prstGeom>
        </p:spPr>
      </p:pic>
      <p:pic>
        <p:nvPicPr>
          <p:cNvPr id="11" name="Marcador de contenido 6">
            <a:extLst>
              <a:ext uri="{FF2B5EF4-FFF2-40B4-BE49-F238E27FC236}">
                <a16:creationId xmlns:a16="http://schemas.microsoft.com/office/drawing/2014/main" id="{21EB6462-D1DB-434F-99C1-76A1B57E2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550" y="859715"/>
            <a:ext cx="4154727" cy="260174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2BE9BD6-BA20-40BB-9846-48BC8C9B7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3484" y="609600"/>
            <a:ext cx="2930518" cy="1320800"/>
          </a:xfrm>
        </p:spPr>
        <p:txBody>
          <a:bodyPr anchor="ctr">
            <a:normAutofit/>
          </a:bodyPr>
          <a:lstStyle/>
          <a:p>
            <a:r>
              <a:rPr lang="es-CO" dirty="0"/>
              <a:t>Ejemplo: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1C5CD4B-96EB-4294-A13F-6868B23B1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3484" y="2160589"/>
            <a:ext cx="2930517" cy="3880773"/>
          </a:xfrm>
        </p:spPr>
        <p:txBody>
          <a:bodyPr>
            <a:normAutofit/>
          </a:bodyPr>
          <a:lstStyle/>
          <a:p>
            <a:r>
              <a:rPr lang="es-CO" dirty="0"/>
              <a:t>El dominio lo forman todos los números reales menos el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224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19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Función a trozos</vt:lpstr>
      <vt:lpstr>Ejemplo: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Función a trozos</dc:title>
  <dc:creator>USER</dc:creator>
  <cp:lastModifiedBy>USER</cp:lastModifiedBy>
  <cp:revision>1</cp:revision>
  <dcterms:created xsi:type="dcterms:W3CDTF">2018-03-18T22:30:38Z</dcterms:created>
  <dcterms:modified xsi:type="dcterms:W3CDTF">2018-03-18T22:36:41Z</dcterms:modified>
</cp:coreProperties>
</file>