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92527-CEA4-4BE7-B383-67262D543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60865"/>
            <a:ext cx="7766936" cy="1646302"/>
          </a:xfrm>
        </p:spPr>
        <p:txBody>
          <a:bodyPr/>
          <a:lstStyle/>
          <a:p>
            <a:pPr algn="ctr"/>
            <a:r>
              <a:rPr lang="es-CO" sz="5800" dirty="0"/>
              <a:t>Funciones Pares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CB6AF9-C254-44C0-8957-4FCA1CD15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097796"/>
            <a:ext cx="7766936" cy="1096899"/>
          </a:xfrm>
        </p:spPr>
        <p:txBody>
          <a:bodyPr/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Si una función f satisface que f(-x) = f(x) para todo x en su dominio, entonces f es una función par.</a:t>
            </a:r>
          </a:p>
        </p:txBody>
      </p:sp>
    </p:spTree>
    <p:extLst>
      <p:ext uri="{BB962C8B-B14F-4D97-AF65-F5344CB8AC3E}">
        <p14:creationId xmlns:p14="http://schemas.microsoft.com/office/powerpoint/2010/main" val="72375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0DC55EB-58C3-454A-8FFF-CC84FB95299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99814" y="891686"/>
            <a:ext cx="5062993" cy="506299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6774992-7523-412B-B36F-84853653A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445" y="609600"/>
            <a:ext cx="3183556" cy="1320800"/>
          </a:xfrm>
        </p:spPr>
        <p:txBody>
          <a:bodyPr anchor="ctr">
            <a:normAutofit/>
          </a:bodyPr>
          <a:lstStyle/>
          <a:p>
            <a:r>
              <a:rPr lang="es-CO" dirty="0"/>
              <a:t>Ejemplo: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4CD46E-40E9-4912-B435-93926DCA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0" y="2160589"/>
            <a:ext cx="3176589" cy="3880773"/>
          </a:xfrm>
        </p:spPr>
        <p:txBody>
          <a:bodyPr>
            <a:normAutofit/>
          </a:bodyPr>
          <a:lstStyle/>
          <a:p>
            <a:r>
              <a:rPr lang="es-ES" i="1" dirty="0"/>
              <a:t>f </a:t>
            </a:r>
            <a:r>
              <a:rPr lang="es-ES" dirty="0"/>
              <a:t>(x</a:t>
            </a:r>
            <a:r>
              <a:rPr lang="es-ES" i="1" dirty="0"/>
              <a:t>)</a:t>
            </a:r>
            <a:r>
              <a:rPr lang="es-ES" dirty="0"/>
              <a:t>= </a:t>
            </a:r>
            <a:r>
              <a:rPr lang="es-ES" i="1" dirty="0"/>
              <a:t>x </a:t>
            </a:r>
            <a:r>
              <a:rPr lang="es-ES" baseline="30000" dirty="0"/>
              <a:t>2 </a:t>
            </a:r>
            <a:br>
              <a:rPr lang="es-ES" dirty="0"/>
            </a:br>
            <a:r>
              <a:rPr lang="es-ES" i="1" dirty="0"/>
              <a:t>f </a:t>
            </a:r>
            <a:r>
              <a:rPr lang="es-ES" dirty="0"/>
              <a:t>(– </a:t>
            </a:r>
            <a:r>
              <a:rPr lang="es-ES" i="1" dirty="0"/>
              <a:t>x </a:t>
            </a:r>
            <a:r>
              <a:rPr lang="es-ES" dirty="0"/>
              <a:t>) = (– </a:t>
            </a:r>
            <a:r>
              <a:rPr lang="es-ES" i="1" dirty="0"/>
              <a:t>x </a:t>
            </a:r>
            <a:r>
              <a:rPr lang="es-ES" dirty="0"/>
              <a:t>) </a:t>
            </a:r>
            <a:r>
              <a:rPr lang="es-ES" baseline="30000" dirty="0"/>
              <a:t>2 </a:t>
            </a:r>
            <a:r>
              <a:rPr lang="es-ES" dirty="0"/>
              <a:t>= </a:t>
            </a:r>
            <a:r>
              <a:rPr lang="es-ES" i="1" dirty="0"/>
              <a:t>x </a:t>
            </a:r>
            <a:r>
              <a:rPr lang="es-ES" baseline="30000" dirty="0"/>
              <a:t>2 </a:t>
            </a:r>
            <a:r>
              <a:rPr lang="es-ES" dirty="0"/>
              <a:t>= </a:t>
            </a:r>
            <a:r>
              <a:rPr lang="es-ES" i="1" dirty="0"/>
              <a:t>f </a:t>
            </a:r>
            <a:r>
              <a:rPr lang="es-ES" dirty="0"/>
              <a:t>( </a:t>
            </a:r>
            <a:r>
              <a:rPr lang="es-ES" i="1" dirty="0"/>
              <a:t>x </a:t>
            </a:r>
            <a:r>
              <a:rPr lang="es-ES" dirty="0"/>
              <a:t>)</a:t>
            </a:r>
            <a:endParaRPr lang="es-CO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4148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34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Funciones Pares</vt:lpstr>
      <vt:lpstr>Ejemplo: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Pares</dc:title>
  <dc:creator>USER</dc:creator>
  <cp:lastModifiedBy>USER</cp:lastModifiedBy>
  <cp:revision>1</cp:revision>
  <dcterms:created xsi:type="dcterms:W3CDTF">2018-03-18T18:55:58Z</dcterms:created>
  <dcterms:modified xsi:type="dcterms:W3CDTF">2018-03-18T18:59:11Z</dcterms:modified>
</cp:coreProperties>
</file>