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3105493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187900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0919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40203763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7195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3428980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2916133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3755616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82477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FA16F063-E454-4FC7-AEA3-E8648589C76C}" type="datetimeFigureOut">
              <a:rPr lang="es-CO" smtClean="0"/>
              <a:t>18/03/2018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268132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A16F063-E454-4FC7-AEA3-E8648589C76C}" type="datetimeFigureOut">
              <a:rPr lang="es-CO" smtClean="0"/>
              <a:t>18/03/2018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2109722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A16F063-E454-4FC7-AEA3-E8648589C76C}" type="datetimeFigureOut">
              <a:rPr lang="es-CO" smtClean="0"/>
              <a:t>18/03/2018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3941192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A16F063-E454-4FC7-AEA3-E8648589C76C}" type="datetimeFigureOut">
              <a:rPr lang="es-CO" smtClean="0"/>
              <a:t>18/03/2018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82809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6F063-E454-4FC7-AEA3-E8648589C76C}" type="datetimeFigureOut">
              <a:rPr lang="es-CO" smtClean="0"/>
              <a:t>18/03/2018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2525935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FA16F063-E454-4FC7-AEA3-E8648589C76C}" type="datetimeFigureOut">
              <a:rPr lang="es-CO" smtClean="0"/>
              <a:t>18/03/2018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1192899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FA16F063-E454-4FC7-AEA3-E8648589C76C}" type="datetimeFigureOut">
              <a:rPr lang="es-CO" smtClean="0"/>
              <a:t>18/03/2018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957F499-FDDC-434F-ADD0-B0E2D2261218}" type="slidenum">
              <a:rPr lang="es-CO" smtClean="0"/>
              <a:t>‹Nº›</a:t>
            </a:fld>
            <a:endParaRPr lang="es-CO"/>
          </a:p>
        </p:txBody>
      </p:sp>
    </p:spTree>
    <p:extLst>
      <p:ext uri="{BB962C8B-B14F-4D97-AF65-F5344CB8AC3E}">
        <p14:creationId xmlns:p14="http://schemas.microsoft.com/office/powerpoint/2010/main" val="3145239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A16F063-E454-4FC7-AEA3-E8648589C76C}" type="datetimeFigureOut">
              <a:rPr lang="es-CO" smtClean="0"/>
              <a:t>18/03/2018</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957F499-FDDC-434F-ADD0-B0E2D2261218}" type="slidenum">
              <a:rPr lang="es-CO" smtClean="0"/>
              <a:t>‹Nº›</a:t>
            </a:fld>
            <a:endParaRPr lang="es-CO"/>
          </a:p>
        </p:txBody>
      </p:sp>
    </p:spTree>
    <p:extLst>
      <p:ext uri="{BB962C8B-B14F-4D97-AF65-F5344CB8AC3E}">
        <p14:creationId xmlns:p14="http://schemas.microsoft.com/office/powerpoint/2010/main" val="252690746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BDCB6D-346A-467D-9FD1-98D5656043AA}"/>
              </a:ext>
            </a:extLst>
          </p:cNvPr>
          <p:cNvSpPr>
            <a:spLocks noGrp="1"/>
          </p:cNvSpPr>
          <p:nvPr>
            <p:ph type="ctrTitle"/>
          </p:nvPr>
        </p:nvSpPr>
        <p:spPr>
          <a:xfrm>
            <a:off x="1507067" y="1588607"/>
            <a:ext cx="7766936" cy="1646302"/>
          </a:xfrm>
        </p:spPr>
        <p:txBody>
          <a:bodyPr/>
          <a:lstStyle/>
          <a:p>
            <a:pPr algn="ctr"/>
            <a:r>
              <a:rPr lang="es-CO" dirty="0"/>
              <a:t>Funciones Trigonométricas</a:t>
            </a:r>
          </a:p>
        </p:txBody>
      </p:sp>
      <p:sp>
        <p:nvSpPr>
          <p:cNvPr id="3" name="Subtítulo 2">
            <a:extLst>
              <a:ext uri="{FF2B5EF4-FFF2-40B4-BE49-F238E27FC236}">
                <a16:creationId xmlns:a16="http://schemas.microsoft.com/office/drawing/2014/main" id="{3A9E7558-EF3D-4F58-B749-FE2A873123F6}"/>
              </a:ext>
            </a:extLst>
          </p:cNvPr>
          <p:cNvSpPr>
            <a:spLocks noGrp="1"/>
          </p:cNvSpPr>
          <p:nvPr>
            <p:ph type="subTitle" idx="1"/>
          </p:nvPr>
        </p:nvSpPr>
        <p:spPr>
          <a:xfrm>
            <a:off x="1507067" y="3429001"/>
            <a:ext cx="7766936" cy="1718732"/>
          </a:xfrm>
        </p:spPr>
        <p:txBody>
          <a:bodyPr>
            <a:normAutofit/>
          </a:bodyPr>
          <a:lstStyle/>
          <a:p>
            <a:pPr algn="just"/>
            <a:r>
              <a:rPr lang="es-CO" dirty="0">
                <a:solidFill>
                  <a:schemeClr val="tx1"/>
                </a:solidFill>
              </a:rPr>
              <a:t>Surgen de estudiar el triángulo rectángulo y observar que las razones (cocientes) entre las longitudes de dos lados cualesquiera dependen del valor de los ángulos del triángulo. Se distinguen seis tipos de funciones trigonométricas, Las cuales cada una de ellas tiene su dominio, rango, periodo y su gráfica es distinta.</a:t>
            </a:r>
          </a:p>
        </p:txBody>
      </p:sp>
    </p:spTree>
    <p:extLst>
      <p:ext uri="{BB962C8B-B14F-4D97-AF65-F5344CB8AC3E}">
        <p14:creationId xmlns:p14="http://schemas.microsoft.com/office/powerpoint/2010/main" val="3667968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n 4" descr="http://maralboran.org/wikipedia/images/thumb/5/5f/Funcioncoseno.png/380px-Funcioncoseno.png">
            <a:extLst>
              <a:ext uri="{FF2B5EF4-FFF2-40B4-BE49-F238E27FC236}">
                <a16:creationId xmlns:a16="http://schemas.microsoft.com/office/drawing/2014/main" id="{304DE470-7805-4A94-BD71-EEC5B58399E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634565" y="3439020"/>
            <a:ext cx="3607200" cy="2602341"/>
          </a:xfrm>
          <a:prstGeom prst="rect">
            <a:avLst/>
          </a:prstGeom>
          <a:noFill/>
        </p:spPr>
      </p:pic>
      <p:pic>
        <p:nvPicPr>
          <p:cNvPr id="4" name="Imagen 3">
            <a:extLst>
              <a:ext uri="{FF2B5EF4-FFF2-40B4-BE49-F238E27FC236}">
                <a16:creationId xmlns:a16="http://schemas.microsoft.com/office/drawing/2014/main" id="{8FB55B76-E8A2-4082-9605-903656F3C6B9}"/>
              </a:ext>
            </a:extLst>
          </p:cNvPr>
          <p:cNvPicPr>
            <a:picLocks noChangeAspect="1"/>
          </p:cNvPicPr>
          <p:nvPr/>
        </p:nvPicPr>
        <p:blipFill>
          <a:blip r:embed="rId3"/>
          <a:stretch>
            <a:fillRect/>
          </a:stretch>
        </p:blipFill>
        <p:spPr>
          <a:xfrm>
            <a:off x="1585025" y="609600"/>
            <a:ext cx="3605777" cy="2601747"/>
          </a:xfrm>
          <a:prstGeom prst="rect">
            <a:avLst/>
          </a:prstGeom>
        </p:spPr>
      </p:pic>
      <p:sp>
        <p:nvSpPr>
          <p:cNvPr id="2" name="Título 1">
            <a:extLst>
              <a:ext uri="{FF2B5EF4-FFF2-40B4-BE49-F238E27FC236}">
                <a16:creationId xmlns:a16="http://schemas.microsoft.com/office/drawing/2014/main" id="{75615C86-B3FF-40D0-80EB-8EB669B31419}"/>
              </a:ext>
            </a:extLst>
          </p:cNvPr>
          <p:cNvSpPr>
            <a:spLocks noGrp="1"/>
          </p:cNvSpPr>
          <p:nvPr>
            <p:ph type="title"/>
          </p:nvPr>
        </p:nvSpPr>
        <p:spPr>
          <a:xfrm>
            <a:off x="6343484" y="609600"/>
            <a:ext cx="2930518" cy="1320800"/>
          </a:xfrm>
        </p:spPr>
        <p:txBody>
          <a:bodyPr anchor="ctr">
            <a:normAutofit/>
          </a:bodyPr>
          <a:lstStyle/>
          <a:p>
            <a:r>
              <a:rPr lang="es-CO" dirty="0"/>
              <a:t>Ejemplos: </a:t>
            </a:r>
          </a:p>
        </p:txBody>
      </p:sp>
      <p:sp>
        <p:nvSpPr>
          <p:cNvPr id="3" name="Marcador de contenido 2">
            <a:extLst>
              <a:ext uri="{FF2B5EF4-FFF2-40B4-BE49-F238E27FC236}">
                <a16:creationId xmlns:a16="http://schemas.microsoft.com/office/drawing/2014/main" id="{629D5432-86AB-4890-B0A6-2F44AE1F5745}"/>
              </a:ext>
            </a:extLst>
          </p:cNvPr>
          <p:cNvSpPr>
            <a:spLocks noGrp="1"/>
          </p:cNvSpPr>
          <p:nvPr>
            <p:ph idx="1"/>
          </p:nvPr>
        </p:nvSpPr>
        <p:spPr>
          <a:xfrm>
            <a:off x="6343484" y="2160589"/>
            <a:ext cx="2930517" cy="3880773"/>
          </a:xfrm>
        </p:spPr>
        <p:txBody>
          <a:bodyPr>
            <a:normAutofit/>
          </a:bodyPr>
          <a:lstStyle/>
          <a:p>
            <a:r>
              <a:rPr lang="en-US" b="1" dirty="0"/>
              <a:t>f(x) = </a:t>
            </a:r>
            <a:r>
              <a:rPr lang="en-US" b="1" dirty="0" err="1"/>
              <a:t>sen</a:t>
            </a:r>
            <a:r>
              <a:rPr lang="en-US" b="1" dirty="0"/>
              <a:t> x </a:t>
            </a:r>
          </a:p>
          <a:p>
            <a:endParaRPr lang="en-US" b="1" dirty="0"/>
          </a:p>
          <a:p>
            <a:endParaRPr lang="en-US" b="1" dirty="0"/>
          </a:p>
          <a:p>
            <a:endParaRPr lang="en-US" b="1" dirty="0"/>
          </a:p>
          <a:p>
            <a:endParaRPr lang="en-US" b="1" dirty="0"/>
          </a:p>
          <a:p>
            <a:endParaRPr lang="en-US" b="1" dirty="0"/>
          </a:p>
          <a:p>
            <a:r>
              <a:rPr lang="en-US" b="1" dirty="0"/>
              <a:t>f(x) = cos x </a:t>
            </a:r>
          </a:p>
          <a:p>
            <a:endParaRPr lang="es-CO" dirty="0"/>
          </a:p>
        </p:txBody>
      </p:sp>
    </p:spTree>
    <p:extLst>
      <p:ext uri="{BB962C8B-B14F-4D97-AF65-F5344CB8AC3E}">
        <p14:creationId xmlns:p14="http://schemas.microsoft.com/office/powerpoint/2010/main" val="2916997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EC8117B-FE84-476F-A917-6E94EF0347B0}"/>
              </a:ext>
            </a:extLst>
          </p:cNvPr>
          <p:cNvPicPr/>
          <p:nvPr/>
        </p:nvPicPr>
        <p:blipFill>
          <a:blip r:embed="rId2"/>
          <a:stretch>
            <a:fillRect/>
          </a:stretch>
        </p:blipFill>
        <p:spPr>
          <a:xfrm>
            <a:off x="1816689" y="3439020"/>
            <a:ext cx="3607200" cy="2602341"/>
          </a:xfrm>
          <a:prstGeom prst="rect">
            <a:avLst/>
          </a:prstGeom>
        </p:spPr>
      </p:pic>
      <p:pic>
        <p:nvPicPr>
          <p:cNvPr id="5" name="Imagen 4">
            <a:extLst>
              <a:ext uri="{FF2B5EF4-FFF2-40B4-BE49-F238E27FC236}">
                <a16:creationId xmlns:a16="http://schemas.microsoft.com/office/drawing/2014/main" id="{903372CE-559F-4D01-9574-6235186463D5}"/>
              </a:ext>
            </a:extLst>
          </p:cNvPr>
          <p:cNvPicPr>
            <a:picLocks noChangeAspect="1"/>
          </p:cNvPicPr>
          <p:nvPr/>
        </p:nvPicPr>
        <p:blipFill>
          <a:blip r:embed="rId3"/>
          <a:stretch>
            <a:fillRect/>
          </a:stretch>
        </p:blipFill>
        <p:spPr>
          <a:xfrm>
            <a:off x="1811098" y="609600"/>
            <a:ext cx="3607200" cy="2975941"/>
          </a:xfrm>
          <a:prstGeom prst="rect">
            <a:avLst/>
          </a:prstGeom>
        </p:spPr>
      </p:pic>
      <p:sp>
        <p:nvSpPr>
          <p:cNvPr id="3" name="Marcador de contenido 2">
            <a:extLst>
              <a:ext uri="{FF2B5EF4-FFF2-40B4-BE49-F238E27FC236}">
                <a16:creationId xmlns:a16="http://schemas.microsoft.com/office/drawing/2014/main" id="{32E944DD-130A-4C97-8799-D559906875D4}"/>
              </a:ext>
            </a:extLst>
          </p:cNvPr>
          <p:cNvSpPr>
            <a:spLocks noGrp="1"/>
          </p:cNvSpPr>
          <p:nvPr>
            <p:ph idx="1"/>
          </p:nvPr>
        </p:nvSpPr>
        <p:spPr>
          <a:xfrm>
            <a:off x="6343484" y="2160589"/>
            <a:ext cx="2930517" cy="3880773"/>
          </a:xfrm>
        </p:spPr>
        <p:txBody>
          <a:bodyPr>
            <a:normAutofit/>
          </a:bodyPr>
          <a:lstStyle/>
          <a:p>
            <a:r>
              <a:rPr lang="es-CO" b="1" dirty="0"/>
              <a:t>f(x) = tan x</a:t>
            </a:r>
          </a:p>
          <a:p>
            <a:endParaRPr lang="es-CO" b="1" dirty="0"/>
          </a:p>
          <a:p>
            <a:endParaRPr lang="es-CO" b="1" dirty="0"/>
          </a:p>
          <a:p>
            <a:endParaRPr lang="es-CO" b="1" dirty="0"/>
          </a:p>
          <a:p>
            <a:endParaRPr lang="es-CO" b="1" dirty="0"/>
          </a:p>
          <a:p>
            <a:endParaRPr lang="es-CO" b="1" dirty="0"/>
          </a:p>
          <a:p>
            <a:endParaRPr lang="es-CO" b="1" dirty="0"/>
          </a:p>
          <a:p>
            <a:r>
              <a:rPr lang="es-CO" b="1" dirty="0"/>
              <a:t>f(x) = </a:t>
            </a:r>
            <a:r>
              <a:rPr lang="es-CO" b="1" dirty="0" err="1"/>
              <a:t>cot</a:t>
            </a:r>
            <a:r>
              <a:rPr lang="es-CO" b="1" dirty="0"/>
              <a:t> x  </a:t>
            </a:r>
            <a:endParaRPr lang="es-CO" dirty="0"/>
          </a:p>
        </p:txBody>
      </p:sp>
    </p:spTree>
    <p:extLst>
      <p:ext uri="{BB962C8B-B14F-4D97-AF65-F5344CB8AC3E}">
        <p14:creationId xmlns:p14="http://schemas.microsoft.com/office/powerpoint/2010/main" val="636264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9BDF3B-FAB5-44F0-9DCF-F2A92C113907}"/>
              </a:ext>
            </a:extLst>
          </p:cNvPr>
          <p:cNvPicPr>
            <a:picLocks noChangeAspect="1"/>
          </p:cNvPicPr>
          <p:nvPr/>
        </p:nvPicPr>
        <p:blipFill>
          <a:blip r:embed="rId2"/>
          <a:stretch>
            <a:fillRect/>
          </a:stretch>
        </p:blipFill>
        <p:spPr>
          <a:xfrm>
            <a:off x="1554884" y="601118"/>
            <a:ext cx="4293633" cy="2418719"/>
          </a:xfrm>
          <a:prstGeom prst="rect">
            <a:avLst/>
          </a:prstGeom>
        </p:spPr>
      </p:pic>
      <p:pic>
        <p:nvPicPr>
          <p:cNvPr id="5" name="Imagen 4">
            <a:extLst>
              <a:ext uri="{FF2B5EF4-FFF2-40B4-BE49-F238E27FC236}">
                <a16:creationId xmlns:a16="http://schemas.microsoft.com/office/drawing/2014/main" id="{05C40C05-3C2B-4CB5-B3FF-F4F450662786}"/>
              </a:ext>
            </a:extLst>
          </p:cNvPr>
          <p:cNvPicPr/>
          <p:nvPr/>
        </p:nvPicPr>
        <p:blipFill>
          <a:blip r:embed="rId3"/>
          <a:stretch>
            <a:fillRect/>
          </a:stretch>
        </p:blipFill>
        <p:spPr>
          <a:xfrm>
            <a:off x="1519576" y="3592816"/>
            <a:ext cx="4328941" cy="2202936"/>
          </a:xfrm>
          <a:prstGeom prst="rect">
            <a:avLst/>
          </a:prstGeom>
        </p:spPr>
      </p:pic>
      <p:sp>
        <p:nvSpPr>
          <p:cNvPr id="6" name="Marcador de contenido 2">
            <a:extLst>
              <a:ext uri="{FF2B5EF4-FFF2-40B4-BE49-F238E27FC236}">
                <a16:creationId xmlns:a16="http://schemas.microsoft.com/office/drawing/2014/main" id="{6E431413-6990-4DF0-A505-AB849D447637}"/>
              </a:ext>
            </a:extLst>
          </p:cNvPr>
          <p:cNvSpPr txBox="1">
            <a:spLocks/>
          </p:cNvSpPr>
          <p:nvPr/>
        </p:nvSpPr>
        <p:spPr>
          <a:xfrm>
            <a:off x="6343484" y="2160589"/>
            <a:ext cx="2930517"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s-CO" b="1"/>
              <a:t>f(x) = tan x</a:t>
            </a:r>
          </a:p>
          <a:p>
            <a:endParaRPr lang="es-CO" b="1"/>
          </a:p>
          <a:p>
            <a:endParaRPr lang="es-CO" b="1"/>
          </a:p>
          <a:p>
            <a:endParaRPr lang="es-CO" b="1"/>
          </a:p>
          <a:p>
            <a:endParaRPr lang="es-CO" b="1"/>
          </a:p>
          <a:p>
            <a:endParaRPr lang="es-CO" b="1"/>
          </a:p>
          <a:p>
            <a:endParaRPr lang="es-CO" b="1"/>
          </a:p>
          <a:p>
            <a:r>
              <a:rPr lang="es-CO" b="1"/>
              <a:t>f(x) = cot x  </a:t>
            </a:r>
            <a:endParaRPr lang="es-CO" dirty="0"/>
          </a:p>
        </p:txBody>
      </p:sp>
    </p:spTree>
    <p:extLst>
      <p:ext uri="{BB962C8B-B14F-4D97-AF65-F5344CB8AC3E}">
        <p14:creationId xmlns:p14="http://schemas.microsoft.com/office/powerpoint/2010/main" val="1196495532"/>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24</TotalTime>
  <Words>99</Words>
  <Application>Microsoft Office PowerPoint</Application>
  <PresentationFormat>Panorámica</PresentationFormat>
  <Paragraphs>26</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Trebuchet MS</vt:lpstr>
      <vt:lpstr>Wingdings 3</vt:lpstr>
      <vt:lpstr>Faceta</vt:lpstr>
      <vt:lpstr>Funciones Trigonométricas</vt:lpstr>
      <vt:lpstr>Ejemplos: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Funciones Trigonométricas</dc:title>
  <dc:creator>USER</dc:creator>
  <cp:lastModifiedBy>USER</cp:lastModifiedBy>
  <cp:revision>5</cp:revision>
  <dcterms:created xsi:type="dcterms:W3CDTF">2018-03-18T17:39:46Z</dcterms:created>
  <dcterms:modified xsi:type="dcterms:W3CDTF">2018-03-18T18:31:22Z</dcterms:modified>
</cp:coreProperties>
</file>