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0F41B-0986-46B8-B3F6-70BD442D5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90134"/>
            <a:ext cx="7766936" cy="1646302"/>
          </a:xfrm>
        </p:spPr>
        <p:txBody>
          <a:bodyPr/>
          <a:lstStyle/>
          <a:p>
            <a:pPr algn="ctr"/>
            <a:r>
              <a:rPr lang="es-CO" sz="5800" dirty="0"/>
              <a:t>Funciones Impares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52B1F4-5106-4A74-8A7F-072ABFB9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429000"/>
            <a:ext cx="7766936" cy="1096899"/>
          </a:xfrm>
        </p:spPr>
        <p:txBody>
          <a:bodyPr/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Si una función f satisface que f(-x) = - f(x) para todo x en su dominio, entonces f es una </a:t>
            </a:r>
            <a:r>
              <a:rPr lang="es-CO" b="1" dirty="0">
                <a:solidFill>
                  <a:schemeClr val="tx1"/>
                </a:solidFill>
              </a:rPr>
              <a:t>función impar.</a:t>
            </a:r>
            <a:endParaRPr lang="es-CO" dirty="0">
              <a:solidFill>
                <a:schemeClr val="tx1"/>
              </a:solidFill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4154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B1BA2078-A1F4-42BA-B97E-EFCE380D7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14" y="891686"/>
            <a:ext cx="5062993" cy="506299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D180B67-84AD-460C-8E52-7FF875B9F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445" y="609600"/>
            <a:ext cx="3183556" cy="1320800"/>
          </a:xfrm>
        </p:spPr>
        <p:txBody>
          <a:bodyPr anchor="ctr">
            <a:normAutofit/>
          </a:bodyPr>
          <a:lstStyle/>
          <a:p>
            <a:r>
              <a:rPr lang="es-CO" dirty="0"/>
              <a:t>Ejemplo: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062A30D-225E-4AAF-8C20-AB90F4D84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0" y="2160589"/>
            <a:ext cx="3176589" cy="3880773"/>
          </a:xfrm>
        </p:spPr>
        <p:txBody>
          <a:bodyPr>
            <a:normAutofit/>
          </a:bodyPr>
          <a:lstStyle/>
          <a:p>
            <a:r>
              <a:rPr lang="es-CO" i="1" dirty="0"/>
              <a:t>f </a:t>
            </a:r>
            <a:r>
              <a:rPr lang="es-CO" dirty="0"/>
              <a:t>(x</a:t>
            </a:r>
            <a:r>
              <a:rPr lang="es-CO" i="1" dirty="0"/>
              <a:t>)</a:t>
            </a:r>
            <a:r>
              <a:rPr lang="es-CO" dirty="0"/>
              <a:t> = </a:t>
            </a:r>
            <a:r>
              <a:rPr lang="es-CO" i="1" dirty="0"/>
              <a:t>x </a:t>
            </a:r>
            <a:r>
              <a:rPr lang="es-CO" baseline="30000" dirty="0"/>
              <a:t>3 </a:t>
            </a:r>
            <a:br>
              <a:rPr lang="es-CO" dirty="0"/>
            </a:br>
            <a:r>
              <a:rPr lang="es-CO" i="1" dirty="0"/>
              <a:t>f </a:t>
            </a:r>
            <a:r>
              <a:rPr lang="es-CO" dirty="0"/>
              <a:t>(– </a:t>
            </a:r>
            <a:r>
              <a:rPr lang="es-CO" i="1" dirty="0"/>
              <a:t>x </a:t>
            </a:r>
            <a:r>
              <a:rPr lang="es-CO" dirty="0"/>
              <a:t>) = (– </a:t>
            </a:r>
            <a:r>
              <a:rPr lang="es-CO" i="1" dirty="0"/>
              <a:t>x </a:t>
            </a:r>
            <a:r>
              <a:rPr lang="es-CO" dirty="0"/>
              <a:t>) </a:t>
            </a:r>
            <a:r>
              <a:rPr lang="es-CO" baseline="30000" dirty="0"/>
              <a:t>3 </a:t>
            </a:r>
            <a:r>
              <a:rPr lang="es-CO" dirty="0"/>
              <a:t>= – </a:t>
            </a:r>
            <a:r>
              <a:rPr lang="es-CO" i="1" dirty="0"/>
              <a:t>x </a:t>
            </a:r>
            <a:r>
              <a:rPr lang="es-CO" baseline="30000" dirty="0"/>
              <a:t>3 </a:t>
            </a:r>
            <a:r>
              <a:rPr lang="es-CO" dirty="0"/>
              <a:t>= – </a:t>
            </a:r>
            <a:r>
              <a:rPr lang="es-CO" i="1" dirty="0"/>
              <a:t>f </a:t>
            </a:r>
            <a:r>
              <a:rPr lang="es-CO" dirty="0"/>
              <a:t>( </a:t>
            </a:r>
            <a:r>
              <a:rPr lang="es-CO" i="1" dirty="0"/>
              <a:t>x </a:t>
            </a:r>
            <a:r>
              <a:rPr lang="es-CO" dirty="0"/>
              <a:t>)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85011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</TotalTime>
  <Words>35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Funciones Impares</vt:lpstr>
      <vt:lpstr>Ejemplo: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Impares</dc:title>
  <dc:creator>USER</dc:creator>
  <cp:lastModifiedBy>USER</cp:lastModifiedBy>
  <cp:revision>2</cp:revision>
  <dcterms:created xsi:type="dcterms:W3CDTF">2018-03-18T19:00:23Z</dcterms:created>
  <dcterms:modified xsi:type="dcterms:W3CDTF">2018-03-18T22:26:10Z</dcterms:modified>
</cp:coreProperties>
</file>