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173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263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0878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9846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2427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0582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7384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638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438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897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951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906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4224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33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156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930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1B77E-84B6-4301-8040-BEB4BDF35EC6}" type="datetimeFigureOut">
              <a:rPr lang="es-CO" smtClean="0"/>
              <a:t>18/03/2018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67CCEEA-5F2B-4DD5-BECF-60C24EF215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357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9422C-D066-4465-9C1B-DEEE59567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172" y="195906"/>
            <a:ext cx="7766936" cy="1646302"/>
          </a:xfrm>
        </p:spPr>
        <p:txBody>
          <a:bodyPr/>
          <a:lstStyle/>
          <a:p>
            <a:pPr algn="ctr"/>
            <a:r>
              <a:rPr lang="es-CO" sz="5800" dirty="0"/>
              <a:t>Funciones Exponenciales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248023-1C65-4232-8A2F-BA90D73EB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1172" y="1842208"/>
            <a:ext cx="7766936" cy="1988173"/>
          </a:xfrm>
        </p:spPr>
        <p:txBody>
          <a:bodyPr>
            <a:normAutofit/>
          </a:bodyPr>
          <a:lstStyle/>
          <a:p>
            <a:pPr algn="just"/>
            <a:r>
              <a:rPr lang="es-ES" altLang="es-CO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 llaman funciones exponenciales a las funciones de la forma </a:t>
            </a:r>
            <a:endParaRPr lang="es-CO" altLang="es-CO" dirty="0">
              <a:solidFill>
                <a:schemeClr val="tx1"/>
              </a:solidFill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s-ES" altLang="es-CO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     donde la base de la potencia "a" es constante a&gt;0 y a </a:t>
            </a:r>
            <a:r>
              <a:rPr lang="es-ES" altLang="es-CO" i="1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≠</a:t>
            </a:r>
            <a:r>
              <a:rPr lang="es-ES" altLang="es-CO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1 y                 el exponente la variable x.</a:t>
            </a:r>
            <a:r>
              <a:rPr lang="es-CO" altLang="es-CO" dirty="0">
                <a:solidFill>
                  <a:schemeClr val="tx1"/>
                </a:solidFill>
              </a:rPr>
              <a:t> C</a:t>
            </a:r>
            <a:r>
              <a:rPr lang="es-ES" altLang="es-CO" dirty="0" err="1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uyo</a:t>
            </a:r>
            <a:r>
              <a:rPr lang="es-ES" altLang="es-CO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dominio son los números reales y el rango son los reales mayores que cero. La grafica que se obtiene es una curva ascendente si b&gt;1 y descendente si o&lt;b&lt;1.</a:t>
            </a:r>
            <a:endParaRPr lang="es-ES" altLang="es-CO" dirty="0">
              <a:solidFill>
                <a:schemeClr val="tx1"/>
              </a:solidFill>
            </a:endParaRPr>
          </a:p>
          <a:p>
            <a:endParaRPr lang="es-CO" dirty="0"/>
          </a:p>
        </p:txBody>
      </p:sp>
      <p:graphicFrame>
        <p:nvGraphicFramePr>
          <p:cNvPr id="8" name="Objeto 7">
            <a:extLst>
              <a:ext uri="{FF2B5EF4-FFF2-40B4-BE49-F238E27FC236}">
                <a16:creationId xmlns:a16="http://schemas.microsoft.com/office/drawing/2014/main" id="{93974458-5114-4235-A5D4-7802CC2277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880109"/>
              </p:ext>
            </p:extLst>
          </p:nvPr>
        </p:nvGraphicFramePr>
        <p:xfrm>
          <a:off x="1844355" y="2136968"/>
          <a:ext cx="12668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647700" imgH="228600" progId="Equation.3">
                  <p:embed/>
                </p:oleObj>
              </mc:Choice>
              <mc:Fallback>
                <p:oleObj r:id="rId3" imgW="6477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4355" y="2136968"/>
                        <a:ext cx="12668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Imagen 9">
            <a:extLst>
              <a:ext uri="{FF2B5EF4-FFF2-40B4-BE49-F238E27FC236}">
                <a16:creationId xmlns:a16="http://schemas.microsoft.com/office/drawing/2014/main" id="{F721BC1C-CBC1-4001-801F-78EE29EDAF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923" y="3819830"/>
            <a:ext cx="3627434" cy="271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6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09B7E24-271E-4A3A-9D65-EE95ED9723D3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5C59434-03B2-4F06-8362-A01DD785E20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FDF3815-C9F7-4B9E-A371-DE71C4E9D17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34C30A41-6D9F-42F2-BE4A-B6D2E440076C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8577AE11-EC00-4E67-9DDD-624E9DA1231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406A24DE-7A6F-4459-9A79-712243D2003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BFEBE697-7D77-4AC8-8E68-0483B47DFB17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49FC7B15-C721-4A23-8F6A-2CFA77C614E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164E8ACB-FC50-451D-AF0A-879ABC6EA6B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5F354A0-F0C9-4254-A913-DD68E781617A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9B01B525-8D81-44A3-BC1F-C711B89D2324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6" name="Marcador de contenido 5" descr="Imagen que contiene texto, mapa&#10;&#10;Descripción generada con confianza muy alta">
            <a:extLst>
              <a:ext uri="{FF2B5EF4-FFF2-40B4-BE49-F238E27FC236}">
                <a16:creationId xmlns:a16="http://schemas.microsoft.com/office/drawing/2014/main" id="{F60E9FB2-E564-410E-A93C-F5CF616C5A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1" y="609600"/>
            <a:ext cx="7212585" cy="364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801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40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Faceta</vt:lpstr>
      <vt:lpstr>Equation.3</vt:lpstr>
      <vt:lpstr>Funciones Exponenciales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Exponenciales</dc:title>
  <dc:creator>USER</dc:creator>
  <cp:lastModifiedBy>USER</cp:lastModifiedBy>
  <cp:revision>1</cp:revision>
  <dcterms:created xsi:type="dcterms:W3CDTF">2018-03-18T18:21:14Z</dcterms:created>
  <dcterms:modified xsi:type="dcterms:W3CDTF">2018-03-18T18:29:00Z</dcterms:modified>
</cp:coreProperties>
</file>