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google.com/site/proyectodematematica1/home/standard-4/objective-h/funcion-irracional/capture-20120529-191647.png?attredirects=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DE67F-94AC-43DF-89AE-7FE8374E1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73149"/>
            <a:ext cx="7766936" cy="1646302"/>
          </a:xfrm>
        </p:spPr>
        <p:txBody>
          <a:bodyPr/>
          <a:lstStyle/>
          <a:p>
            <a:r>
              <a:rPr lang="es-CO" sz="5800" dirty="0"/>
              <a:t>Funciones Irracionales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A9472-9C1C-4893-91BD-90FDDB30F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084918"/>
            <a:ext cx="7766936" cy="1096899"/>
          </a:xfrm>
        </p:spPr>
        <p:txBody>
          <a:bodyPr/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Las funciones irracionales son aquellas cuya expresión matemática </a:t>
            </a:r>
            <a:r>
              <a:rPr lang="es-CO" i="1" dirty="0">
                <a:solidFill>
                  <a:schemeClr val="tx1"/>
                </a:solidFill>
              </a:rPr>
              <a:t>f </a:t>
            </a:r>
            <a:r>
              <a:rPr lang="es-CO" dirty="0">
                <a:solidFill>
                  <a:schemeClr val="tx1"/>
                </a:solidFill>
              </a:rPr>
              <a:t>(x) presenta un radical:              donde </a:t>
            </a:r>
            <a:r>
              <a:rPr lang="es-CO" i="1" dirty="0">
                <a:solidFill>
                  <a:schemeClr val="tx1"/>
                </a:solidFill>
              </a:rPr>
              <a:t>g</a:t>
            </a:r>
            <a:r>
              <a:rPr lang="es-CO" dirty="0">
                <a:solidFill>
                  <a:schemeClr val="tx1"/>
                </a:solidFill>
              </a:rPr>
              <a:t> (x) es una función polinómica o una función racional.</a:t>
            </a:r>
          </a:p>
        </p:txBody>
      </p:sp>
      <p:pic>
        <p:nvPicPr>
          <p:cNvPr id="6" name="Picture 3" descr="https://sites.google.com/site/proyectodematematica1/_/rsrc/1468887421030/home/standard-4/objective-h/funcion-irracional/capture-20120529-191647.png">
            <a:hlinkClick r:id="rId2"/>
            <a:extLst>
              <a:ext uri="{FF2B5EF4-FFF2-40B4-BE49-F238E27FC236}">
                <a16:creationId xmlns:a16="http://schemas.microsoft.com/office/drawing/2014/main" id="{306265D1-7288-46C2-B92A-92879F0F8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393" y="3381367"/>
            <a:ext cx="973635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28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7967683-B3EF-4692-B675-A57964835B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9643" y="288481"/>
            <a:ext cx="6291981" cy="628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7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5C62EB1-A398-4081-A246-470F9955B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12" y="702673"/>
            <a:ext cx="4829175" cy="5029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C02D6D3-FBBB-450D-A12E-0620C0241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761" y="1592507"/>
            <a:ext cx="46005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477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10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Funciones Irracionales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Irracionales</dc:title>
  <dc:creator>USER</dc:creator>
  <cp:lastModifiedBy>USER</cp:lastModifiedBy>
  <cp:revision>1</cp:revision>
  <dcterms:created xsi:type="dcterms:W3CDTF">2018-03-19T00:20:18Z</dcterms:created>
  <dcterms:modified xsi:type="dcterms:W3CDTF">2018-03-19T00:25:08Z</dcterms:modified>
</cp:coreProperties>
</file>