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versoformulas.com/matematicas/analisis/funciones-simetricas-asimetricas/#funciones-pares" TargetMode="External"/><Relationship Id="rId2" Type="http://schemas.openxmlformats.org/officeDocument/2006/relationships/hyperlink" Target="http://www.universoformulas.com/matematicas/analisis/funciones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www.universoformulas.com/matematicas/analisis/funciones-simetricas-asimetricas/#funciones-impar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79183" y="631065"/>
            <a:ext cx="9330744" cy="3734873"/>
          </a:xfrm>
        </p:spPr>
        <p:txBody>
          <a:bodyPr>
            <a:normAutofit/>
          </a:bodyPr>
          <a:lstStyle/>
          <a:p>
            <a:r>
              <a:rPr lang="es-ES" sz="9600" dirty="0" smtClean="0"/>
              <a:t>FUNCIONES SIMETRICAS 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56792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83335" y="1442434"/>
            <a:ext cx="11694017" cy="5138670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es-ES" dirty="0"/>
              <a:t>Una </a:t>
            </a:r>
            <a:r>
              <a:rPr lang="es-ES" dirty="0">
                <a:hlinkClick r:id="rId2"/>
              </a:rPr>
              <a:t>función</a:t>
            </a:r>
            <a:r>
              <a:rPr lang="es-ES" dirty="0"/>
              <a:t> </a:t>
            </a:r>
            <a:r>
              <a:rPr lang="es-ES" i="1" dirty="0"/>
              <a:t>f</a:t>
            </a:r>
            <a:r>
              <a:rPr lang="es-ES" dirty="0"/>
              <a:t> es </a:t>
            </a:r>
            <a:r>
              <a:rPr lang="es-ES" b="1" dirty="0"/>
              <a:t>simétrica</a:t>
            </a:r>
            <a:r>
              <a:rPr lang="es-ES" dirty="0"/>
              <a:t> si al doblar su gráfica por un eje de simetría ésta se superpone</a:t>
            </a:r>
            <a:r>
              <a:rPr lang="es-ES" dirty="0" smtClean="0"/>
              <a:t>.</a:t>
            </a:r>
          </a:p>
          <a:p>
            <a:pPr marL="0" indent="0" fontAlgn="base">
              <a:buNone/>
            </a:pPr>
            <a:endParaRPr lang="es-ES" dirty="0" smtClean="0"/>
          </a:p>
          <a:p>
            <a:pPr marL="0" indent="0" fontAlgn="base">
              <a:buNone/>
            </a:pPr>
            <a:endParaRPr lang="es-ES" dirty="0"/>
          </a:p>
          <a:p>
            <a:pPr marL="0" indent="0" fontAlgn="base">
              <a:buNone/>
            </a:pPr>
            <a:endParaRPr lang="es-ES" dirty="0" smtClean="0"/>
          </a:p>
          <a:p>
            <a:pPr marL="0" indent="0" fontAlgn="base">
              <a:buNone/>
            </a:pPr>
            <a:endParaRPr lang="es-ES" dirty="0"/>
          </a:p>
          <a:p>
            <a:pPr marL="0" indent="0" fontAlgn="base">
              <a:buNone/>
            </a:pPr>
            <a:endParaRPr lang="es-ES" dirty="0" smtClean="0"/>
          </a:p>
          <a:p>
            <a:pPr marL="0" indent="0" fontAlgn="base">
              <a:buNone/>
            </a:pPr>
            <a:endParaRPr lang="es-ES" dirty="0"/>
          </a:p>
          <a:p>
            <a:pPr marL="0" indent="0" fontAlgn="base">
              <a:buNone/>
            </a:pPr>
            <a:r>
              <a:rPr lang="es-ES" dirty="0"/>
              <a:t>Existen dos tipos de simetrías:</a:t>
            </a:r>
          </a:p>
          <a:p>
            <a:pPr fontAlgn="base"/>
            <a:r>
              <a:rPr lang="es-ES" dirty="0"/>
              <a:t>Funciones simétricas respecto al eje de ordenadas </a:t>
            </a:r>
            <a:r>
              <a:rPr lang="es-ES" i="1" dirty="0"/>
              <a:t>OY</a:t>
            </a:r>
            <a:r>
              <a:rPr lang="es-ES" dirty="0"/>
              <a:t> (también se llaman </a:t>
            </a:r>
            <a:r>
              <a:rPr lang="es-ES" b="1" dirty="0">
                <a:hlinkClick r:id="rId3"/>
              </a:rPr>
              <a:t>funciones pares</a:t>
            </a:r>
            <a:r>
              <a:rPr lang="es-ES" dirty="0"/>
              <a:t>).</a:t>
            </a:r>
          </a:p>
          <a:p>
            <a:pPr fontAlgn="base"/>
            <a:r>
              <a:rPr lang="es-ES" dirty="0"/>
              <a:t>Funciones simétricas respecto al origen (también llamadas </a:t>
            </a:r>
            <a:r>
              <a:rPr lang="es-ES" b="1" dirty="0">
                <a:hlinkClick r:id="rId4"/>
              </a:rPr>
              <a:t>funciones impares</a:t>
            </a:r>
            <a:r>
              <a:rPr lang="es-ES" dirty="0"/>
              <a:t>).</a:t>
            </a:r>
          </a:p>
          <a:p>
            <a:pPr marL="0" indent="0" fontAlgn="base">
              <a:buNone/>
            </a:pPr>
            <a:r>
              <a:rPr lang="es-ES" dirty="0"/>
              <a:t>Estudiar si la </a:t>
            </a:r>
            <a:r>
              <a:rPr lang="es-ES" dirty="0">
                <a:hlinkClick r:id="rId2"/>
              </a:rPr>
              <a:t>función</a:t>
            </a:r>
            <a:r>
              <a:rPr lang="es-ES" dirty="0"/>
              <a:t> es simétrica se llama </a:t>
            </a:r>
            <a:r>
              <a:rPr lang="es-ES" b="1" dirty="0"/>
              <a:t>estudio de la simetría</a:t>
            </a:r>
            <a:r>
              <a:rPr lang="es-ES" dirty="0"/>
              <a:t> o, al tratarse de funciones pares o impares, </a:t>
            </a:r>
            <a:r>
              <a:rPr lang="es-ES" b="1" dirty="0"/>
              <a:t>estudio de la paridad</a:t>
            </a:r>
            <a:r>
              <a:rPr lang="es-ES" dirty="0"/>
              <a:t>.</a:t>
            </a:r>
          </a:p>
          <a:p>
            <a:pPr marL="0" indent="0" fontAlgn="base">
              <a:buNone/>
            </a:pPr>
            <a:r>
              <a:rPr lang="es-ES" dirty="0"/>
              <a:t>Las funciones que no son simétricas son </a:t>
            </a:r>
            <a:r>
              <a:rPr lang="es-ES" b="1" dirty="0"/>
              <a:t>asimétricas</a:t>
            </a:r>
            <a:r>
              <a:rPr lang="es-ES" dirty="0"/>
              <a:t>.</a:t>
            </a:r>
          </a:p>
          <a:p>
            <a:pPr marL="0" indent="0" fontAlgn="base">
              <a:buNone/>
            </a:pPr>
            <a:endParaRPr lang="es-E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Dibujo de la gráfica de una función simétrica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635" y="1802617"/>
            <a:ext cx="2922476" cy="2540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3301680"/>
      </p:ext>
    </p:extLst>
  </p:cSld>
  <p:clrMapOvr>
    <a:masterClrMapping/>
  </p:clrMapOvr>
</p:sld>
</file>

<file path=ppt/theme/theme1.xml><?xml version="1.0" encoding="utf-8"?>
<a:theme xmlns:a="http://schemas.openxmlformats.org/drawingml/2006/main" name="Estela de condensación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TM04033937[[fn=Estela de condensación]]</Template>
  <TotalTime>4</TotalTime>
  <Words>3</Words>
  <Application>Microsoft Office PowerPoint</Application>
  <PresentationFormat>Panorámica</PresentationFormat>
  <Paragraphs>13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Century Gothic</vt:lpstr>
      <vt:lpstr>Estela de condensación</vt:lpstr>
      <vt:lpstr>FUNCIONES SIMETRICAS 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FUNCIONES SIMETRICAS </dc:title>
  <dc:creator>maria paula marinez nieva</dc:creator>
  <cp:lastModifiedBy>maria paula marinez nieva</cp:lastModifiedBy>
  <cp:revision>1</cp:revision>
  <dcterms:created xsi:type="dcterms:W3CDTF">2018-03-20T00:10:31Z</dcterms:created>
  <dcterms:modified xsi:type="dcterms:W3CDTF">2018-03-20T00:15:28Z</dcterms:modified>
</cp:coreProperties>
</file>